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95A4-3598-F248-9770-5D1A060783A9}" type="datetimeFigureOut">
              <a:rPr kumimoji="1" lang="zh-CN" altLang="en-US" smtClean="0"/>
              <a:t>5/9/17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BF95-0CFB-1A47-9413-0328DDBA96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7237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95A4-3598-F248-9770-5D1A060783A9}" type="datetimeFigureOut">
              <a:rPr kumimoji="1" lang="zh-CN" altLang="en-US" smtClean="0"/>
              <a:t>5/9/17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BF95-0CFB-1A47-9413-0328DDBA96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9365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95A4-3598-F248-9770-5D1A060783A9}" type="datetimeFigureOut">
              <a:rPr kumimoji="1" lang="zh-CN" altLang="en-US" smtClean="0"/>
              <a:t>5/9/17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BF95-0CFB-1A47-9413-0328DDBA96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2530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95A4-3598-F248-9770-5D1A060783A9}" type="datetimeFigureOut">
              <a:rPr kumimoji="1" lang="zh-CN" altLang="en-US" smtClean="0"/>
              <a:t>5/9/17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BF95-0CFB-1A47-9413-0328DDBA96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5763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95A4-3598-F248-9770-5D1A060783A9}" type="datetimeFigureOut">
              <a:rPr kumimoji="1" lang="zh-CN" altLang="en-US" smtClean="0"/>
              <a:t>5/9/17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BF95-0CFB-1A47-9413-0328DDBA96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443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95A4-3598-F248-9770-5D1A060783A9}" type="datetimeFigureOut">
              <a:rPr kumimoji="1" lang="zh-CN" altLang="en-US" smtClean="0"/>
              <a:t>5/9/17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BF95-0CFB-1A47-9413-0328DDBA96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2479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95A4-3598-F248-9770-5D1A060783A9}" type="datetimeFigureOut">
              <a:rPr kumimoji="1" lang="zh-CN" altLang="en-US" smtClean="0"/>
              <a:t>5/9/17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BF95-0CFB-1A47-9413-0328DDBA96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1430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95A4-3598-F248-9770-5D1A060783A9}" type="datetimeFigureOut">
              <a:rPr kumimoji="1" lang="zh-CN" altLang="en-US" smtClean="0"/>
              <a:t>5/9/17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BF95-0CFB-1A47-9413-0328DDBA96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0570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95A4-3598-F248-9770-5D1A060783A9}" type="datetimeFigureOut">
              <a:rPr kumimoji="1" lang="zh-CN" altLang="en-US" smtClean="0"/>
              <a:t>5/9/17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BF95-0CFB-1A47-9413-0328DDBA96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993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95A4-3598-F248-9770-5D1A060783A9}" type="datetimeFigureOut">
              <a:rPr kumimoji="1" lang="zh-CN" altLang="en-US" smtClean="0"/>
              <a:t>5/9/17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BF95-0CFB-1A47-9413-0328DDBA96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8445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95A4-3598-F248-9770-5D1A060783A9}" type="datetimeFigureOut">
              <a:rPr kumimoji="1" lang="zh-CN" altLang="en-US" smtClean="0"/>
              <a:t>5/9/17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BF95-0CFB-1A47-9413-0328DDBA96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81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C95A4-3598-F248-9770-5D1A060783A9}" type="datetimeFigureOut">
              <a:rPr kumimoji="1" lang="zh-CN" altLang="en-US" smtClean="0"/>
              <a:t>5/9/17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8BF95-0CFB-1A47-9413-0328DDBA96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912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Bi-monthly Report</a:t>
            </a:r>
            <a:endParaRPr kumimoji="1"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310279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zh-CN" dirty="0" smtClean="0"/>
              <a:t>TODO</a:t>
            </a:r>
          </a:p>
          <a:p>
            <a:pPr lvl="1"/>
            <a:r>
              <a:rPr kumimoji="1" lang="en-US" altLang="zh-CN" dirty="0"/>
              <a:t>D</a:t>
            </a:r>
            <a:r>
              <a:rPr kumimoji="1" lang="en-US" altLang="zh-CN" dirty="0" smtClean="0"/>
              <a:t>ouble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decoding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coding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experiment</a:t>
            </a:r>
            <a:endParaRPr kumimoji="1" lang="en-US" altLang="zh-CN" dirty="0" smtClean="0"/>
          </a:p>
          <a:p>
            <a:r>
              <a:rPr kumimoji="1" lang="en-US" altLang="zh-CN" dirty="0" smtClean="0"/>
              <a:t>DONE</a:t>
            </a:r>
          </a:p>
          <a:p>
            <a:pPr lvl="1"/>
            <a:r>
              <a:rPr lang="en-US" altLang="zh-CN" dirty="0" smtClean="0"/>
              <a:t>Literature </a:t>
            </a:r>
            <a:r>
              <a:rPr lang="en-US" altLang="zh-CN" dirty="0"/>
              <a:t>review on news generation</a:t>
            </a:r>
          </a:p>
          <a:p>
            <a:pPr lvl="2"/>
            <a:r>
              <a:rPr lang="en-US" altLang="zh-CN" dirty="0"/>
              <a:t>Understand how deep neural models are used in Natural Language Generation task or data-to-text task.</a:t>
            </a:r>
          </a:p>
          <a:p>
            <a:pPr lvl="1"/>
            <a:r>
              <a:rPr lang="en-US" altLang="zh-CN" dirty="0"/>
              <a:t>Literature review on machine translation</a:t>
            </a:r>
          </a:p>
          <a:p>
            <a:pPr lvl="2"/>
            <a:r>
              <a:rPr lang="en-US" altLang="zh-CN" dirty="0"/>
              <a:t>There is no identical work done on double decoding </a:t>
            </a:r>
            <a:r>
              <a:rPr lang="en-US" altLang="zh-CN" dirty="0" smtClean="0"/>
              <a:t>network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lvl="1"/>
            <a:r>
              <a:rPr lang="en-US" altLang="zh-CN" dirty="0"/>
              <a:t>Code review on </a:t>
            </a:r>
            <a:r>
              <a:rPr lang="en-US" altLang="zh-CN" dirty="0" err="1"/>
              <a:t>Shiyue’s</a:t>
            </a:r>
            <a:r>
              <a:rPr lang="en-US" altLang="zh-CN" dirty="0"/>
              <a:t> baseline </a:t>
            </a:r>
            <a:r>
              <a:rPr lang="en-US" altLang="zh-CN" dirty="0" smtClean="0"/>
              <a:t>work</a:t>
            </a:r>
          </a:p>
          <a:p>
            <a:pPr lvl="2"/>
            <a:r>
              <a:rPr lang="en-US" altLang="zh-CN" dirty="0" smtClean="0"/>
              <a:t>Understand </a:t>
            </a:r>
            <a:r>
              <a:rPr lang="en-US" altLang="zh-CN" dirty="0"/>
              <a:t>the whole picture of seq2seq </a:t>
            </a:r>
            <a:r>
              <a:rPr lang="en-US" altLang="zh-CN" dirty="0" smtClean="0"/>
              <a:t>attention </a:t>
            </a:r>
            <a:r>
              <a:rPr lang="en-US" altLang="zh-CN" dirty="0"/>
              <a:t>model code, but some </a:t>
            </a:r>
            <a:r>
              <a:rPr lang="en-US" altLang="zh-CN" dirty="0" smtClean="0"/>
              <a:t>details</a:t>
            </a:r>
            <a:r>
              <a:rPr lang="zh-CN" altLang="en-US" dirty="0" smtClean="0"/>
              <a:t> </a:t>
            </a:r>
            <a:r>
              <a:rPr lang="en-US" altLang="zh-CN" dirty="0" smtClean="0"/>
              <a:t>need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understood.</a:t>
            </a:r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5944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77</Words>
  <Application>Microsoft Macintosh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Bi-monthly Report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Bi-monthly Report (1)</dc:title>
  <dc:creator>Aodong Li</dc:creator>
  <cp:lastModifiedBy>Aodong Li</cp:lastModifiedBy>
  <cp:revision>2</cp:revision>
  <dcterms:created xsi:type="dcterms:W3CDTF">2017-05-09T05:42:48Z</dcterms:created>
  <dcterms:modified xsi:type="dcterms:W3CDTF">2017-05-09T05:53:20Z</dcterms:modified>
</cp:coreProperties>
</file>