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3" r:id="rId14"/>
    <p:sldId id="272" r:id="rId15"/>
    <p:sldId id="273" r:id="rId16"/>
    <p:sldId id="274" r:id="rId17"/>
    <p:sldId id="276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545" autoAdjust="0"/>
  </p:normalViewPr>
  <p:slideViewPr>
    <p:cSldViewPr>
      <p:cViewPr varScale="1">
        <p:scale>
          <a:sx n="95" d="100"/>
          <a:sy n="95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86B17-096D-4D24-9A2F-ABACFA200568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2C73B-5732-4C1D-89EB-7B8D865111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077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月国务院发布了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《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关于积极推进“互联网＋”行动的指导意见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》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，将“互联网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人工智能”列为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项重点行动之一。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2C73B-5732-4C1D-89EB-7B8D865111B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906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产品</a:t>
            </a:r>
            <a:r>
              <a:rPr lang="zh-CN" altLang="en-US" baseline="0" dirty="0" smtClean="0"/>
              <a:t> ：研发，工程，业务（招标：标书，资质） 竞品（传统语音公司，得意，捷通等）</a:t>
            </a:r>
            <a:endParaRPr lang="en-US" altLang="zh-CN" baseline="0" dirty="0" smtClean="0"/>
          </a:p>
          <a:p>
            <a:r>
              <a:rPr lang="zh-CN" altLang="en-US" baseline="0" dirty="0" smtClean="0"/>
              <a:t>服务 </a:t>
            </a:r>
            <a:r>
              <a:rPr lang="zh-CN" altLang="en-US" baseline="0" dirty="0" smtClean="0"/>
              <a:t>：封装工程化产品（工程师</a:t>
            </a:r>
            <a:r>
              <a:rPr lang="en-US" altLang="zh-CN" baseline="0" dirty="0" smtClean="0"/>
              <a:t>+</a:t>
            </a:r>
            <a:r>
              <a:rPr lang="zh-CN" altLang="en-US" baseline="0" dirty="0" smtClean="0"/>
              <a:t>架构师</a:t>
            </a:r>
            <a:r>
              <a:rPr lang="en-US" altLang="zh-CN" baseline="0" dirty="0" smtClean="0"/>
              <a:t>+</a:t>
            </a:r>
            <a:r>
              <a:rPr lang="zh-CN" altLang="en-US" baseline="0" dirty="0" smtClean="0"/>
              <a:t>大型服务集群）</a:t>
            </a:r>
            <a:endParaRPr lang="en-US" altLang="zh-CN" baseline="0" dirty="0" smtClean="0"/>
          </a:p>
          <a:p>
            <a:r>
              <a:rPr lang="zh-CN" altLang="en-US" baseline="0" dirty="0" smtClean="0"/>
              <a:t>模型 ：通过合作方式，给用户提交人工智能模型，将最先进的论文转化为模型。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2C73B-5732-4C1D-89EB-7B8D865111B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546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产品</a:t>
            </a:r>
            <a:r>
              <a:rPr lang="zh-CN" altLang="en-US" baseline="0" dirty="0" smtClean="0"/>
              <a:t> ：研发，工程，业务（招标：标书，资质） 竞品（传统语音公司，得意，捷通等）</a:t>
            </a:r>
            <a:endParaRPr lang="en-US" altLang="zh-CN" baseline="0" dirty="0" smtClean="0"/>
          </a:p>
          <a:p>
            <a:r>
              <a:rPr lang="zh-CN" altLang="en-US" baseline="0" dirty="0" smtClean="0"/>
              <a:t>服务 </a:t>
            </a:r>
            <a:r>
              <a:rPr lang="zh-CN" altLang="en-US" baseline="0" dirty="0" smtClean="0"/>
              <a:t>：封装工程化产品（工程师</a:t>
            </a:r>
            <a:r>
              <a:rPr lang="en-US" altLang="zh-CN" baseline="0" dirty="0" smtClean="0"/>
              <a:t>+</a:t>
            </a:r>
            <a:r>
              <a:rPr lang="zh-CN" altLang="en-US" baseline="0" dirty="0" smtClean="0"/>
              <a:t>架构师</a:t>
            </a:r>
            <a:r>
              <a:rPr lang="en-US" altLang="zh-CN" baseline="0" dirty="0" smtClean="0"/>
              <a:t>+</a:t>
            </a:r>
            <a:r>
              <a:rPr lang="zh-CN" altLang="en-US" baseline="0" dirty="0" smtClean="0"/>
              <a:t>大型服务集群）</a:t>
            </a:r>
            <a:endParaRPr lang="en-US" altLang="zh-CN" baseline="0" dirty="0" smtClean="0"/>
          </a:p>
          <a:p>
            <a:r>
              <a:rPr lang="zh-CN" altLang="en-US" baseline="0" dirty="0" smtClean="0"/>
              <a:t>模型 ：通过合作方式，给用户提交人工智能模型，将最先进的论文转化为模型。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2C73B-5732-4C1D-89EB-7B8D865111B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546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产品</a:t>
            </a:r>
            <a:r>
              <a:rPr lang="zh-CN" altLang="en-US" baseline="0" dirty="0" smtClean="0"/>
              <a:t> ：研发，工程，业务（招标：标书，资质） 竞品（传统语音公司，得意，捷通等）</a:t>
            </a:r>
            <a:endParaRPr lang="en-US" altLang="zh-CN" baseline="0" dirty="0" smtClean="0"/>
          </a:p>
          <a:p>
            <a:r>
              <a:rPr lang="zh-CN" altLang="en-US" baseline="0" dirty="0" smtClean="0"/>
              <a:t>服务 </a:t>
            </a:r>
            <a:r>
              <a:rPr lang="zh-CN" altLang="en-US" baseline="0" dirty="0" smtClean="0"/>
              <a:t>：封装工程化产品（工程师</a:t>
            </a:r>
            <a:r>
              <a:rPr lang="en-US" altLang="zh-CN" baseline="0" dirty="0" smtClean="0"/>
              <a:t>+</a:t>
            </a:r>
            <a:r>
              <a:rPr lang="zh-CN" altLang="en-US" baseline="0" dirty="0" smtClean="0"/>
              <a:t>架构师</a:t>
            </a:r>
            <a:r>
              <a:rPr lang="en-US" altLang="zh-CN" baseline="0" dirty="0" smtClean="0"/>
              <a:t>+</a:t>
            </a:r>
            <a:r>
              <a:rPr lang="zh-CN" altLang="en-US" baseline="0" dirty="0" smtClean="0"/>
              <a:t>大型服务集群）</a:t>
            </a:r>
            <a:endParaRPr lang="en-US" altLang="zh-CN" baseline="0" dirty="0" smtClean="0"/>
          </a:p>
          <a:p>
            <a:r>
              <a:rPr lang="zh-CN" altLang="en-US" baseline="0" dirty="0" smtClean="0"/>
              <a:t>模型 ：通过合作方式，给用户提交人工智能模型，将最先进的论文转化为模型。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2C73B-5732-4C1D-89EB-7B8D865111B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546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2016/4/8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Inspiring </a:t>
            </a:r>
            <a:r>
              <a:rPr lang="en-US" altLang="zh-CN" dirty="0"/>
              <a:t>Idea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 smtClean="0"/>
              <a:t>CSLT SLT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7108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3212976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dirty="0" smtClean="0"/>
              <a:t>Why they need us 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3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3212976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dirty="0" smtClean="0"/>
              <a:t>We are the best !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8820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3212976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dirty="0" smtClean="0"/>
              <a:t>How to prove it?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4917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    We need a tiny application which can combine both speech processing and nature language processing together. In this case I call it “Wei </a:t>
            </a:r>
            <a:r>
              <a:rPr lang="en-US" altLang="zh-CN" dirty="0" err="1" smtClean="0"/>
              <a:t>Wei</a:t>
            </a:r>
            <a:r>
              <a:rPr lang="en-US" altLang="zh-CN" dirty="0" smtClean="0"/>
              <a:t> chatting robot”.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2672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Wei </a:t>
            </a:r>
            <a:r>
              <a:rPr lang="en-US" altLang="zh-CN" dirty="0" err="1"/>
              <a:t>Wei</a:t>
            </a:r>
            <a:r>
              <a:rPr lang="en-US" altLang="zh-CN" dirty="0"/>
              <a:t> Chatting Robot</a:t>
            </a:r>
            <a:endParaRPr lang="zh-CN" altLang="en-US" dirty="0"/>
          </a:p>
        </p:txBody>
      </p:sp>
      <p:pic>
        <p:nvPicPr>
          <p:cNvPr id="7" name="内容占位符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201247" cy="1005888"/>
          </a:xfr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6771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12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Wei </a:t>
            </a:r>
            <a:r>
              <a:rPr lang="en-US" altLang="zh-CN" dirty="0" err="1"/>
              <a:t>Wei</a:t>
            </a:r>
            <a:r>
              <a:rPr lang="en-US" altLang="zh-CN" dirty="0"/>
              <a:t> Chatting Robot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en-US" altLang="zh-CN" dirty="0" smtClean="0"/>
              <a:t>Calendar :</a:t>
            </a:r>
          </a:p>
          <a:p>
            <a:pPr lvl="1"/>
            <a:r>
              <a:rPr lang="en-US" altLang="zh-CN" dirty="0"/>
              <a:t>June 30 : </a:t>
            </a:r>
            <a:r>
              <a:rPr lang="en-US" altLang="zh-CN" dirty="0" err="1"/>
              <a:t>Wechat</a:t>
            </a:r>
            <a:r>
              <a:rPr lang="en-US" altLang="zh-CN" dirty="0"/>
              <a:t> demo deliver. </a:t>
            </a:r>
          </a:p>
          <a:p>
            <a:pPr lvl="1"/>
            <a:r>
              <a:rPr lang="en-US" altLang="zh-CN" dirty="0"/>
              <a:t>August 30:  </a:t>
            </a:r>
            <a:r>
              <a:rPr lang="en-US" altLang="zh-CN" dirty="0" err="1"/>
              <a:t>WeiWei</a:t>
            </a:r>
            <a:r>
              <a:rPr lang="en-US" altLang="zh-CN" dirty="0"/>
              <a:t> online. And Our demo website online.</a:t>
            </a:r>
          </a:p>
          <a:p>
            <a:r>
              <a:rPr lang="en-US" altLang="zh-CN" dirty="0" smtClean="0"/>
              <a:t>Specific for Text processing:</a:t>
            </a:r>
          </a:p>
          <a:p>
            <a:pPr lvl="1"/>
            <a:r>
              <a:rPr lang="en-US" altLang="zh-CN" dirty="0" smtClean="0"/>
              <a:t>April : Finish </a:t>
            </a:r>
            <a:r>
              <a:rPr lang="en-US" altLang="zh-CN" dirty="0" err="1" smtClean="0"/>
              <a:t>Huilan</a:t>
            </a:r>
            <a:r>
              <a:rPr lang="en-US" altLang="zh-CN" dirty="0" smtClean="0"/>
              <a:t> program, </a:t>
            </a:r>
            <a:r>
              <a:rPr lang="en-US" altLang="zh-CN" dirty="0" err="1" smtClean="0"/>
              <a:t>dssm</a:t>
            </a:r>
            <a:r>
              <a:rPr lang="en-US" altLang="zh-CN" dirty="0" smtClean="0"/>
              <a:t> &amp; </a:t>
            </a:r>
            <a:r>
              <a:rPr lang="en-US" altLang="zh-CN" dirty="0" err="1" smtClean="0"/>
              <a:t>rnn</a:t>
            </a:r>
            <a:r>
              <a:rPr lang="en-US" altLang="zh-CN" dirty="0" smtClean="0"/>
              <a:t> &amp; </a:t>
            </a:r>
            <a:r>
              <a:rPr lang="en-US" altLang="zh-CN" dirty="0" err="1" smtClean="0"/>
              <a:t>rnnQA</a:t>
            </a:r>
            <a:r>
              <a:rPr lang="en-US" altLang="zh-CN" dirty="0" smtClean="0"/>
              <a:t> </a:t>
            </a:r>
          </a:p>
          <a:p>
            <a:pPr lvl="1"/>
            <a:r>
              <a:rPr lang="en-US" altLang="zh-CN" dirty="0" smtClean="0"/>
              <a:t>May  : Investigate and reproduce dialog system.</a:t>
            </a:r>
          </a:p>
          <a:p>
            <a:pPr lvl="1"/>
            <a:r>
              <a:rPr lang="en-US" altLang="zh-CN" dirty="0" smtClean="0"/>
              <a:t>June : Build demo.</a:t>
            </a:r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7" name="内容占位符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201247" cy="1005888"/>
          </a:xfrm>
        </p:spPr>
      </p:pic>
    </p:spTree>
    <p:extLst>
      <p:ext uri="{BB962C8B-B14F-4D97-AF65-F5344CB8AC3E}">
        <p14:creationId xmlns:p14="http://schemas.microsoft.com/office/powerpoint/2010/main" val="283175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Wei </a:t>
            </a:r>
            <a:r>
              <a:rPr lang="en-US" altLang="zh-CN" dirty="0" err="1"/>
              <a:t>Wei</a:t>
            </a:r>
            <a:r>
              <a:rPr lang="en-US" altLang="zh-CN" dirty="0"/>
              <a:t> Chatting Robot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04864"/>
            <a:ext cx="8291264" cy="3129211"/>
          </a:xfrm>
        </p:spPr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 algn="ctr">
              <a:buNone/>
            </a:pPr>
            <a:r>
              <a:rPr lang="en-US" altLang="zh-CN" dirty="0" smtClean="0"/>
              <a:t>Choose whatever you like, keep fighting to the end.</a:t>
            </a:r>
            <a:endParaRPr lang="zh-CN" altLang="en-US" dirty="0"/>
          </a:p>
        </p:txBody>
      </p:sp>
      <p:pic>
        <p:nvPicPr>
          <p:cNvPr id="7" name="内容占位符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201247" cy="1005888"/>
          </a:xfrm>
        </p:spPr>
      </p:pic>
    </p:spTree>
    <p:extLst>
      <p:ext uri="{BB962C8B-B14F-4D97-AF65-F5344CB8AC3E}">
        <p14:creationId xmlns:p14="http://schemas.microsoft.com/office/powerpoint/2010/main" val="283175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The End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Thanks</a:t>
            </a:r>
            <a:endParaRPr lang="zh-CN" altLang="en-US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647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Saas (Software as a service)</a:t>
            </a:r>
          </a:p>
          <a:p>
            <a:r>
              <a:rPr lang="zh-CN" altLang="en-US" dirty="0"/>
              <a:t>一种通过</a:t>
            </a:r>
            <a:r>
              <a:rPr lang="en-US" altLang="zh-CN" dirty="0"/>
              <a:t>Internet</a:t>
            </a:r>
            <a:r>
              <a:rPr lang="zh-CN" altLang="en-US" dirty="0"/>
              <a:t>提供软件的模式，厂商将应用软件统一部署在自己的服务器上，客户可以根据自己实际需求，通过互联网向厂商定购所需的应用软件服务，按定购的服务多少和时间长短向厂商支付费用，并通过互联网获得厂商提供的服务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202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US" altLang="zh-CN" dirty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2530624" cy="4525963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Iaas (Intelligence as a service)</a:t>
            </a:r>
          </a:p>
          <a:p>
            <a:r>
              <a:rPr lang="zh-CN" altLang="en-US" dirty="0" smtClean="0"/>
              <a:t>使用互联网提供人工智能服务的一种新模式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475680"/>
            <a:ext cx="5856934" cy="468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3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229" y="1700808"/>
            <a:ext cx="6794525" cy="4278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30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9816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3212976"/>
            <a:ext cx="8229600" cy="74868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dirty="0" smtClean="0"/>
              <a:t>What do we need to do 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463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Organization</a:t>
            </a:r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核心团队：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研究团队 ：调研、复现、创新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工程化团队 ：封装、优化、调整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683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Target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产品 ？ 服务？ 模型？</a:t>
            </a:r>
            <a:endParaRPr lang="zh-CN" altLang="en-US" dirty="0"/>
          </a:p>
        </p:txBody>
      </p:sp>
      <p:sp>
        <p:nvSpPr>
          <p:cNvPr id="5" name="椭圆 4"/>
          <p:cNvSpPr/>
          <p:nvPr/>
        </p:nvSpPr>
        <p:spPr>
          <a:xfrm>
            <a:off x="827584" y="3210479"/>
            <a:ext cx="936104" cy="936104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945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Target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产品 ？ 服务？ 模型？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2195736" y="3212976"/>
            <a:ext cx="936104" cy="936104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26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Iaas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Target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产品 ？ 服务？ 模型？</a:t>
            </a: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3532955" y="3212976"/>
            <a:ext cx="936104" cy="936104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26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490</Words>
  <Application>Microsoft Office PowerPoint</Application>
  <PresentationFormat>全屏显示(4:3)</PresentationFormat>
  <Paragraphs>70</Paragraphs>
  <Slides>17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Inspiring Idea</vt:lpstr>
      <vt:lpstr>Iaas</vt:lpstr>
      <vt:lpstr>Iaas</vt:lpstr>
      <vt:lpstr>Iaas</vt:lpstr>
      <vt:lpstr>Iaas</vt:lpstr>
      <vt:lpstr>Iaas</vt:lpstr>
      <vt:lpstr>Iaas</vt:lpstr>
      <vt:lpstr>Iaas</vt:lpstr>
      <vt:lpstr>Iaas</vt:lpstr>
      <vt:lpstr>Iaas</vt:lpstr>
      <vt:lpstr>Iaas</vt:lpstr>
      <vt:lpstr>Iaas</vt:lpstr>
      <vt:lpstr>Iaas</vt:lpstr>
      <vt:lpstr>Wei Wei Chatting Robot</vt:lpstr>
      <vt:lpstr>Wei Wei Chatting Robot</vt:lpstr>
      <vt:lpstr>Wei Wei Chatting Robot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Inspiring Idea</dc:title>
  <dc:creator>fox</dc:creator>
  <cp:lastModifiedBy>fox</cp:lastModifiedBy>
  <cp:revision>12</cp:revision>
  <dcterms:created xsi:type="dcterms:W3CDTF">2016-04-08T01:57:41Z</dcterms:created>
  <dcterms:modified xsi:type="dcterms:W3CDTF">2016-04-08T05:22:47Z</dcterms:modified>
</cp:coreProperties>
</file>