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11"/>
    <p:restoredTop sz="93360"/>
  </p:normalViewPr>
  <p:slideViewPr>
    <p:cSldViewPr snapToGrid="0" snapToObjects="1">
      <p:cViewPr varScale="1">
        <p:scale>
          <a:sx n="102" d="100"/>
          <a:sy n="102" d="100"/>
        </p:scale>
        <p:origin x="200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6870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0151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4517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F65B-69AB-634E-930F-3423FE6272B9}" type="datetimeFigureOut">
              <a:rPr kumimoji="1" lang="zh-CN" altLang="en-US" smtClean="0"/>
              <a:t>17/3/30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EADC5-70FD-9843-9C6C-20A78394A4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891" y="449179"/>
            <a:ext cx="3902911" cy="241980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700334" y="3096127"/>
            <a:ext cx="2775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dirty="0" err="1" smtClean="0"/>
              <a:t>BullTrader</a:t>
            </a:r>
            <a:endParaRPr kumimoji="1" lang="zh-CN" altLang="en-US" sz="4800" dirty="0"/>
          </a:p>
        </p:txBody>
      </p:sp>
      <p:sp>
        <p:nvSpPr>
          <p:cNvPr id="7" name="文本框 6"/>
          <p:cNvSpPr txBox="1"/>
          <p:nvPr/>
        </p:nvSpPr>
        <p:spPr>
          <a:xfrm>
            <a:off x="2358192" y="4106780"/>
            <a:ext cx="77322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3200" dirty="0" smtClean="0"/>
              <a:t>A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python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framework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for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quantitative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trader</a:t>
            </a:r>
            <a:endParaRPr kumimoji="1" lang="zh-CN" altLang="en-US" sz="3200" dirty="0"/>
          </a:p>
        </p:txBody>
      </p:sp>
      <p:sp>
        <p:nvSpPr>
          <p:cNvPr id="8" name="文本框 7"/>
          <p:cNvSpPr txBox="1"/>
          <p:nvPr/>
        </p:nvSpPr>
        <p:spPr>
          <a:xfrm>
            <a:off x="5133471" y="5240177"/>
            <a:ext cx="1909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/>
              <a:t>Yang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Wang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3" y="816871"/>
            <a:ext cx="2967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dirty="0" smtClean="0"/>
              <a:t>Motivation</a:t>
            </a:r>
            <a:endParaRPr kumimoji="1" lang="zh-CN" altLang="en-US" sz="4800" dirty="0"/>
          </a:p>
        </p:txBody>
      </p:sp>
      <p:sp>
        <p:nvSpPr>
          <p:cNvPr id="3" name="文本框 2"/>
          <p:cNvSpPr txBox="1"/>
          <p:nvPr/>
        </p:nvSpPr>
        <p:spPr>
          <a:xfrm>
            <a:off x="1443789" y="2277979"/>
            <a:ext cx="7603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l"/>
            </a:pP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want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to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define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data</a:t>
            </a:r>
            <a:endParaRPr kumimoji="1" lang="zh-CN" altLang="en-US" sz="2800" dirty="0" smtClean="0"/>
          </a:p>
          <a:p>
            <a:pPr marL="285750" indent="-285750">
              <a:buFont typeface="Wingdings" charset="2"/>
              <a:buChar char="l"/>
            </a:pP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want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to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use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python</a:t>
            </a:r>
            <a:endParaRPr kumimoji="1" lang="zh-CN" altLang="en-US" sz="2800" dirty="0" smtClean="0"/>
          </a:p>
          <a:p>
            <a:pPr marL="285750" indent="-285750">
              <a:buFont typeface="Wingdings" charset="2"/>
              <a:buChar char="l"/>
            </a:pP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want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to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use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deep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learning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system</a:t>
            </a:r>
            <a:endParaRPr kumimoji="1" lang="zh-CN" altLang="en-US" sz="2800" dirty="0" smtClean="0"/>
          </a:p>
          <a:p>
            <a:pPr marL="285750" indent="-285750">
              <a:buFont typeface="Wingdings" charset="2"/>
              <a:buChar char="l"/>
            </a:pP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want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to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visualize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the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performance</a:t>
            </a:r>
            <a:r>
              <a:rPr kumimoji="1" lang="zh-CN" altLang="en-US" sz="2800" dirty="0" smtClean="0"/>
              <a:t> </a:t>
            </a:r>
            <a:r>
              <a:rPr kumimoji="1" lang="en-US" altLang="zh-CN" sz="2800" dirty="0" smtClean="0"/>
              <a:t>better</a:t>
            </a:r>
            <a:endParaRPr kumimoji="1" lang="zh-CN" altLang="en-US" sz="2800" dirty="0"/>
          </a:p>
        </p:txBody>
      </p:sp>
      <p:sp>
        <p:nvSpPr>
          <p:cNvPr id="4" name="文本框 3"/>
          <p:cNvSpPr txBox="1"/>
          <p:nvPr/>
        </p:nvSpPr>
        <p:spPr>
          <a:xfrm>
            <a:off x="1443789" y="4579593"/>
            <a:ext cx="72189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3200" dirty="0" smtClean="0"/>
              <a:t>We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need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to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develop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a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toolkit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to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meet </a:t>
            </a:r>
            <a:r>
              <a:rPr kumimoji="1" lang="en-US" altLang="zh-CN" sz="3200" dirty="0" smtClean="0"/>
              <a:t>th</a:t>
            </a:r>
            <a:r>
              <a:rPr kumimoji="1" lang="en-US" altLang="zh-CN" sz="3200" dirty="0" smtClean="0"/>
              <a:t>e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customized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needs.</a:t>
            </a:r>
            <a:endParaRPr kumimoji="1"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115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2" y="816871"/>
            <a:ext cx="3368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smtClean="0"/>
              <a:t>Architecture</a:t>
            </a:r>
            <a:endParaRPr kumimoji="1" lang="zh-CN" altLang="en-US" sz="4800" dirty="0"/>
          </a:p>
        </p:txBody>
      </p:sp>
      <p:sp>
        <p:nvSpPr>
          <p:cNvPr id="7" name="圆角矩形 6"/>
          <p:cNvSpPr/>
          <p:nvPr/>
        </p:nvSpPr>
        <p:spPr>
          <a:xfrm>
            <a:off x="4931517" y="1425195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err="1" smtClean="0">
                <a:solidFill>
                  <a:schemeClr val="tx1"/>
                </a:solidFill>
              </a:rPr>
              <a:t>BullTrader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3514650" y="4829696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err="1" smtClean="0">
                <a:solidFill>
                  <a:schemeClr val="tx1"/>
                </a:solidFill>
              </a:rPr>
              <a:t>Backtest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3514650" y="2659328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Fetcher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3514650" y="3744512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Feed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6384498" y="2659328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Model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6384498" y="3744512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Analysis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6384498" y="4829696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err="1" smtClean="0">
                <a:solidFill>
                  <a:schemeClr val="tx1"/>
                </a:solidFill>
              </a:rPr>
              <a:t>Utils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9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2" y="816871"/>
            <a:ext cx="3400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smtClean="0"/>
              <a:t>Mechanism</a:t>
            </a:r>
            <a:endParaRPr kumimoji="1" lang="zh-CN" altLang="en-US" sz="4800" dirty="0"/>
          </a:p>
        </p:txBody>
      </p:sp>
      <p:sp>
        <p:nvSpPr>
          <p:cNvPr id="7" name="圆角矩形 6"/>
          <p:cNvSpPr/>
          <p:nvPr/>
        </p:nvSpPr>
        <p:spPr>
          <a:xfrm>
            <a:off x="980000" y="2629182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Database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6225766" y="5332967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err="1" smtClean="0">
                <a:solidFill>
                  <a:schemeClr val="tx1"/>
                </a:solidFill>
              </a:rPr>
              <a:t>Backtest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3602883" y="2637607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Fetcher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6225766" y="2629182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Feed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3647275" y="3835894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Model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8804257" y="3835894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>
                <a:solidFill>
                  <a:schemeClr val="tx1"/>
                </a:solidFill>
              </a:rPr>
              <a:t>Analysis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右箭头 3"/>
          <p:cNvSpPr/>
          <p:nvPr/>
        </p:nvSpPr>
        <p:spPr>
          <a:xfrm>
            <a:off x="3229905" y="2806049"/>
            <a:ext cx="176463" cy="3368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右箭头 13"/>
          <p:cNvSpPr/>
          <p:nvPr/>
        </p:nvSpPr>
        <p:spPr>
          <a:xfrm>
            <a:off x="5852788" y="2806049"/>
            <a:ext cx="176463" cy="3368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6225766" y="3835894"/>
            <a:ext cx="2053390" cy="67376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smtClean="0">
                <a:solidFill>
                  <a:schemeClr val="tx1"/>
                </a:solidFill>
              </a:rPr>
              <a:t>Data</a:t>
            </a:r>
            <a:endParaRPr kumimoji="1" lang="zh-CN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右箭头 17"/>
          <p:cNvSpPr/>
          <p:nvPr/>
        </p:nvSpPr>
        <p:spPr>
          <a:xfrm>
            <a:off x="7164229" y="3400980"/>
            <a:ext cx="176463" cy="336884"/>
          </a:xfrm>
          <a:prstGeom prst="rightArrow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下箭头 7"/>
          <p:cNvSpPr/>
          <p:nvPr/>
        </p:nvSpPr>
        <p:spPr>
          <a:xfrm>
            <a:off x="5399599" y="4601044"/>
            <a:ext cx="256674" cy="433137"/>
          </a:xfrm>
          <a:prstGeom prst="downArrow">
            <a:avLst/>
          </a:prstGeom>
          <a:scene3d>
            <a:camera prst="orthographicFront">
              <a:rot lat="0" lon="0" rev="30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9" name="下箭头 18"/>
          <p:cNvSpPr/>
          <p:nvPr/>
        </p:nvSpPr>
        <p:spPr>
          <a:xfrm>
            <a:off x="8804257" y="4606024"/>
            <a:ext cx="256674" cy="433137"/>
          </a:xfrm>
          <a:prstGeom prst="downArrow">
            <a:avLst/>
          </a:prstGeom>
          <a:scene3d>
            <a:camera prst="orthographicFront">
              <a:rot lat="0" lon="0" rev="18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下箭头 19"/>
          <p:cNvSpPr/>
          <p:nvPr/>
        </p:nvSpPr>
        <p:spPr>
          <a:xfrm>
            <a:off x="7124123" y="4632556"/>
            <a:ext cx="256674" cy="433137"/>
          </a:xfrm>
          <a:prstGeom prst="downArrow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4312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3" y="816871"/>
            <a:ext cx="2967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dirty="0" smtClean="0"/>
              <a:t>Usage</a:t>
            </a:r>
            <a:endParaRPr kumimoji="1" lang="zh-CN" altLang="en-US" sz="4800" dirty="0"/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073" y="2624555"/>
            <a:ext cx="9184765" cy="225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27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3" y="816871"/>
            <a:ext cx="2967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dirty="0" err="1" smtClean="0"/>
              <a:t>Conf</a:t>
            </a:r>
            <a:endParaRPr kumimoji="1" lang="zh-CN" altLang="en-US" sz="4800" dirty="0"/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4732" y="1797384"/>
            <a:ext cx="4229100" cy="4546600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1073" y="1797384"/>
            <a:ext cx="47498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1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3" y="816871"/>
            <a:ext cx="2967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dirty="0" smtClean="0"/>
              <a:t>Output</a:t>
            </a:r>
            <a:endParaRPr kumimoji="1" lang="zh-CN" altLang="en-US" sz="4800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727" y="4409360"/>
            <a:ext cx="4775200" cy="1778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727" y="2029113"/>
            <a:ext cx="4775200" cy="17399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0568" y="1884734"/>
            <a:ext cx="4165600" cy="455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2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0952" y="208548"/>
            <a:ext cx="1962334" cy="121664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171073" y="816871"/>
            <a:ext cx="3513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smtClean="0"/>
              <a:t>Visualization</a:t>
            </a:r>
            <a:endParaRPr kumimoji="1" lang="zh-CN" altLang="en-US" sz="48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453" y="1783813"/>
            <a:ext cx="8980721" cy="470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1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891" y="449179"/>
            <a:ext cx="3902911" cy="241980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596949" y="4064910"/>
            <a:ext cx="5121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3200" dirty="0" smtClean="0"/>
              <a:t>Help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you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focus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on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strategies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!</a:t>
            </a:r>
            <a:endParaRPr kumimoji="1" lang="zh-CN" altLang="en-US" sz="3200" dirty="0"/>
          </a:p>
        </p:txBody>
      </p:sp>
      <p:sp>
        <p:nvSpPr>
          <p:cNvPr id="9" name="文本框 8"/>
          <p:cNvSpPr txBox="1"/>
          <p:nvPr/>
        </p:nvSpPr>
        <p:spPr>
          <a:xfrm>
            <a:off x="4700334" y="3096127"/>
            <a:ext cx="2775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800" dirty="0" err="1" smtClean="0"/>
              <a:t>BullTrader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77</Words>
  <Application>Microsoft Macintosh PowerPoint</Application>
  <PresentationFormat>宽屏</PresentationFormat>
  <Paragraphs>31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Wingdings</vt:lpstr>
      <vt:lpstr>宋体</vt:lpstr>
      <vt:lpstr>Arial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Microsoft Office 用户</cp:lastModifiedBy>
  <cp:revision>15</cp:revision>
  <dcterms:created xsi:type="dcterms:W3CDTF">2017-03-29T14:33:45Z</dcterms:created>
  <dcterms:modified xsi:type="dcterms:W3CDTF">2017-03-30T03:54:39Z</dcterms:modified>
</cp:coreProperties>
</file>