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59" r:id="rId7"/>
    <p:sldId id="262" r:id="rId8"/>
    <p:sldId id="26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433"/>
  </p:normalViewPr>
  <p:slideViewPr>
    <p:cSldViewPr snapToGrid="0" snapToObjects="1">
      <p:cViewPr varScale="1">
        <p:scale>
          <a:sx n="77" d="100"/>
          <a:sy n="77" d="100"/>
        </p:scale>
        <p:origin x="1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9186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674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6110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54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904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033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511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167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53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536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022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BB1F-321C-A048-A9EA-6C0218296808}" type="datetimeFigureOut">
              <a:rPr kumimoji="1" lang="zh-CN" altLang="en-US" smtClean="0"/>
              <a:t>2016/11/2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6077C-DD0F-4149-A839-D9D262720E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1704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Bi-</a:t>
            </a:r>
            <a:r>
              <a:rPr kumimoji="1" lang="en-US" altLang="zh-CN" dirty="0" err="1" smtClean="0"/>
              <a:t>mothly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Report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FreeNeb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r>
              <a:rPr kumimoji="1" lang="en-US" altLang="zh-CN" dirty="0" err="1" smtClean="0"/>
              <a:t>Ziwei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Bai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230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summary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Crawl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</a:p>
          <a:p>
            <a:pPr lvl="1"/>
            <a:r>
              <a:rPr kumimoji="1" lang="en-US" altLang="zh-CN" dirty="0" smtClean="0"/>
              <a:t>Crawl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html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</a:p>
          <a:p>
            <a:pPr lvl="1"/>
            <a:r>
              <a:rPr kumimoji="1" lang="en-US" altLang="zh-CN" dirty="0" smtClean="0"/>
              <a:t>Parse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html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</a:p>
          <a:p>
            <a:pPr lvl="1"/>
            <a:r>
              <a:rPr kumimoji="1" lang="en-US" altLang="zh-CN" dirty="0" smtClean="0"/>
              <a:t>buy data</a:t>
            </a:r>
          </a:p>
          <a:p>
            <a:r>
              <a:rPr kumimoji="1" lang="en-US" altLang="zh-CN" dirty="0" smtClean="0"/>
              <a:t>Support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zy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&amp;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my</a:t>
            </a:r>
          </a:p>
          <a:p>
            <a:r>
              <a:rPr kumimoji="1" lang="en-US" altLang="zh-CN" dirty="0" smtClean="0"/>
              <a:t>CDSSM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processing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50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summary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Crawl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data</a:t>
            </a:r>
          </a:p>
          <a:p>
            <a:pPr lvl="1"/>
            <a:r>
              <a:rPr kumimoji="1" lang="en-US" altLang="zh-CN" dirty="0" smtClean="0">
                <a:solidFill>
                  <a:srgbClr val="FF0000"/>
                </a:solidFill>
              </a:rPr>
              <a:t>Crawl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html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data</a:t>
            </a:r>
          </a:p>
          <a:p>
            <a:pPr lvl="1"/>
            <a:r>
              <a:rPr kumimoji="1" lang="en-US" altLang="zh-CN" dirty="0" smtClean="0">
                <a:solidFill>
                  <a:srgbClr val="FF0000"/>
                </a:solidFill>
              </a:rPr>
              <a:t>Parse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html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data</a:t>
            </a:r>
          </a:p>
          <a:p>
            <a:pPr lvl="1"/>
            <a:r>
              <a:rPr kumimoji="1" lang="en-US" altLang="zh-CN" dirty="0" smtClean="0">
                <a:solidFill>
                  <a:srgbClr val="FF0000"/>
                </a:solidFill>
              </a:rPr>
              <a:t>buy data</a:t>
            </a:r>
            <a:endParaRPr kumimoji="1" lang="en-US" altLang="zh-CN" dirty="0" smtClean="0">
              <a:solidFill>
                <a:srgbClr val="FF0000"/>
              </a:solidFill>
            </a:endParaRPr>
          </a:p>
          <a:p>
            <a:r>
              <a:rPr kumimoji="1" lang="en-US" altLang="zh-CN" dirty="0" smtClean="0"/>
              <a:t>Support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zy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&amp;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my</a:t>
            </a:r>
          </a:p>
          <a:p>
            <a:r>
              <a:rPr kumimoji="1" lang="en-US" altLang="zh-CN" dirty="0" smtClean="0"/>
              <a:t>CDSSM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processing</a:t>
            </a:r>
            <a:endParaRPr kumimoji="1"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7665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Crawl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data</a:t>
            </a:r>
            <a:endParaRPr kumimoji="1" lang="en-US" altLang="zh-CN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News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Financial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18G</a:t>
            </a:r>
          </a:p>
          <a:p>
            <a:pPr lvl="1"/>
            <a:r>
              <a:rPr kumimoji="1" lang="en-US" altLang="zh-CN" dirty="0" smtClean="0"/>
              <a:t>Non-financial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79G</a:t>
            </a:r>
          </a:p>
          <a:p>
            <a:r>
              <a:rPr kumimoji="1" lang="en-US" altLang="zh-CN" dirty="0" smtClean="0"/>
              <a:t>QA</a:t>
            </a:r>
          </a:p>
          <a:p>
            <a:pPr marL="685800" lvl="2">
              <a:spcBef>
                <a:spcPts val="1000"/>
              </a:spcBef>
            </a:pPr>
            <a:r>
              <a:rPr kumimoji="1" lang="en-US" altLang="zh-CN" dirty="0" smtClean="0"/>
              <a:t>Financial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16G</a:t>
            </a:r>
          </a:p>
          <a:p>
            <a:pPr marL="685800" lvl="2">
              <a:spcBef>
                <a:spcPts val="1000"/>
              </a:spcBef>
            </a:pPr>
            <a:r>
              <a:rPr kumimoji="1" lang="en-US" altLang="zh-CN" dirty="0" smtClean="0"/>
              <a:t>Non-financial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3.9</a:t>
            </a:r>
            <a:r>
              <a:rPr kumimoji="1" lang="en-US" altLang="zh-CN" dirty="0" smtClean="0"/>
              <a:t>G</a:t>
            </a:r>
            <a:endParaRPr kumimoji="1" lang="en-US" altLang="zh-CN" dirty="0" smtClean="0"/>
          </a:p>
          <a:p>
            <a:r>
              <a:rPr kumimoji="1" lang="en-US" altLang="zh-CN" dirty="0" smtClean="0"/>
              <a:t>BBS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marL="685800" lvl="3">
              <a:spcBef>
                <a:spcPts val="1000"/>
              </a:spcBef>
            </a:pPr>
            <a:r>
              <a:rPr kumimoji="1" lang="en-US" altLang="zh-CN" dirty="0" smtClean="0"/>
              <a:t>Financial</a:t>
            </a:r>
            <a:r>
              <a:rPr kumimoji="1" lang="zh-CN" altLang="en-US" dirty="0" smtClean="0"/>
              <a:t>  </a:t>
            </a:r>
            <a:r>
              <a:rPr kumimoji="1" lang="en-US" altLang="zh-CN" dirty="0"/>
              <a:t>2</a:t>
            </a:r>
            <a:r>
              <a:rPr kumimoji="1" lang="en-US" altLang="zh-CN" dirty="0" smtClean="0"/>
              <a:t>G</a:t>
            </a:r>
            <a:endParaRPr kumimoji="1" lang="en-US" altLang="zh-CN" dirty="0" smtClean="0"/>
          </a:p>
          <a:p>
            <a:r>
              <a:rPr kumimoji="1" lang="en-US" altLang="zh-CN" dirty="0" smtClean="0"/>
              <a:t>Other</a:t>
            </a:r>
          </a:p>
          <a:p>
            <a:pPr lvl="1"/>
            <a:r>
              <a:rPr kumimoji="1" lang="en-US" altLang="zh-CN" dirty="0" smtClean="0"/>
              <a:t>Non-financial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18</a:t>
            </a:r>
            <a:r>
              <a:rPr kumimoji="1" lang="en-US" altLang="zh-CN" dirty="0" smtClean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49627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summary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Crawl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data</a:t>
            </a:r>
          </a:p>
          <a:p>
            <a:pPr lvl="1"/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Crawl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html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data</a:t>
            </a:r>
          </a:p>
          <a:p>
            <a:pPr lvl="1"/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Parse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html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data</a:t>
            </a:r>
          </a:p>
          <a:p>
            <a:pPr lvl="1"/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Buy data</a:t>
            </a:r>
          </a:p>
          <a:p>
            <a:r>
              <a:rPr kumimoji="1" lang="en-US" altLang="zh-CN" dirty="0" smtClean="0">
                <a:solidFill>
                  <a:srgbClr val="FF0000"/>
                </a:solidFill>
              </a:rPr>
              <a:t>Support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0000"/>
                </a:solidFill>
              </a:rPr>
              <a:t>zy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&amp;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my</a:t>
            </a:r>
          </a:p>
          <a:p>
            <a:r>
              <a:rPr kumimoji="1" lang="en-US" altLang="zh-CN" dirty="0" smtClean="0"/>
              <a:t>CDSSM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processing</a:t>
            </a:r>
            <a:endParaRPr kumimoji="1"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426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Support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zy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&amp;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Thesaurus</a:t>
            </a:r>
          </a:p>
          <a:p>
            <a:pPr lvl="1"/>
            <a:r>
              <a:rPr kumimoji="1" lang="en-US" altLang="zh-CN" dirty="0" err="1" smtClean="0"/>
              <a:t>Jieba</a:t>
            </a:r>
            <a:endParaRPr kumimoji="1" lang="en-US" altLang="zh-CN" dirty="0" smtClean="0"/>
          </a:p>
          <a:p>
            <a:pPr lvl="1"/>
            <a:r>
              <a:rPr kumimoji="1" lang="en-US" altLang="zh-CN" dirty="0" err="1" smtClean="0"/>
              <a:t>Sogou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Stock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thesaurus</a:t>
            </a:r>
          </a:p>
          <a:p>
            <a:r>
              <a:rPr kumimoji="1" lang="en-US" altLang="zh-CN" dirty="0" smtClean="0"/>
              <a:t>Decode</a:t>
            </a:r>
          </a:p>
          <a:p>
            <a:pPr lvl="1"/>
            <a:r>
              <a:rPr kumimoji="1" lang="en-US" altLang="zh-CN" dirty="0" err="1" smtClean="0"/>
              <a:t>Sogou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Thesaurus</a:t>
            </a:r>
            <a:endParaRPr kumimoji="1" lang="en-US" altLang="zh-CN" dirty="0" smtClean="0"/>
          </a:p>
          <a:p>
            <a:r>
              <a:rPr kumimoji="1" lang="en-US" altLang="zh-CN" dirty="0" smtClean="0"/>
              <a:t>Label</a:t>
            </a:r>
          </a:p>
          <a:p>
            <a:r>
              <a:rPr kumimoji="1" lang="en-US" altLang="zh-CN" dirty="0" smtClean="0"/>
              <a:t>Phonetic</a:t>
            </a:r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251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summary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Crawl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data</a:t>
            </a:r>
          </a:p>
          <a:p>
            <a:pPr lvl="1"/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Crawl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html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data</a:t>
            </a:r>
          </a:p>
          <a:p>
            <a:pPr lvl="1"/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Parse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html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data</a:t>
            </a:r>
          </a:p>
          <a:p>
            <a:pPr lvl="1"/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Buy data</a:t>
            </a:r>
          </a:p>
          <a:p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Support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err="1" smtClean="0">
                <a:solidFill>
                  <a:schemeClr val="bg2">
                    <a:lumMod val="90000"/>
                  </a:schemeClr>
                </a:solidFill>
              </a:rPr>
              <a:t>zy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&amp;</a:t>
            </a:r>
            <a:r>
              <a:rPr kumimoji="1" lang="zh-CN" alt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kumimoji="1" lang="en-US" altLang="zh-CN" dirty="0" smtClean="0">
                <a:solidFill>
                  <a:schemeClr val="bg2">
                    <a:lumMod val="90000"/>
                  </a:schemeClr>
                </a:solidFill>
              </a:rPr>
              <a:t>my</a:t>
            </a:r>
          </a:p>
          <a:p>
            <a:r>
              <a:rPr kumimoji="1" lang="en-US" altLang="zh-CN" dirty="0" smtClean="0">
                <a:solidFill>
                  <a:srgbClr val="FF0000"/>
                </a:solidFill>
              </a:rPr>
              <a:t>CDSSM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train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data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processing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1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CDSSM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processing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Word2vec</a:t>
            </a:r>
            <a:endParaRPr lang="en-US" altLang="zh-CN" dirty="0"/>
          </a:p>
          <a:p>
            <a:r>
              <a:rPr lang="en-US" altLang="zh-CN" dirty="0" smtClean="0"/>
              <a:t>Cut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words</a:t>
            </a:r>
          </a:p>
          <a:p>
            <a:r>
              <a:rPr kumimoji="1" lang="en-US" altLang="zh-CN" dirty="0" smtClean="0"/>
              <a:t>Split the </a:t>
            </a:r>
            <a:r>
              <a:rPr kumimoji="1" lang="en-US" altLang="zh-CN" dirty="0" err="1" smtClean="0"/>
              <a:t>traindata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8709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123</Words>
  <Application>Microsoft Macintosh PowerPoint</Application>
  <PresentationFormat>宽屏</PresentationFormat>
  <Paragraphs>55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DengXian</vt:lpstr>
      <vt:lpstr>DengXian Light</vt:lpstr>
      <vt:lpstr>Arial</vt:lpstr>
      <vt:lpstr>Office 主题</vt:lpstr>
      <vt:lpstr>Bi-mothly Report</vt:lpstr>
      <vt:lpstr>summary</vt:lpstr>
      <vt:lpstr>summary</vt:lpstr>
      <vt:lpstr>Crawl data</vt:lpstr>
      <vt:lpstr>summary</vt:lpstr>
      <vt:lpstr>Support zy &amp; my</vt:lpstr>
      <vt:lpstr>summary</vt:lpstr>
      <vt:lpstr>CDSSM train data processing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Bi-mothly Report</dc:title>
  <dc:creator>Hope0760</dc:creator>
  <cp:lastModifiedBy>Hope0760</cp:lastModifiedBy>
  <cp:revision>5</cp:revision>
  <dcterms:created xsi:type="dcterms:W3CDTF">2016-11-02T03:19:46Z</dcterms:created>
  <dcterms:modified xsi:type="dcterms:W3CDTF">2016-11-02T03:53:08Z</dcterms:modified>
</cp:coreProperties>
</file>