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8" r:id="rId6"/>
    <p:sldId id="264" r:id="rId7"/>
    <p:sldId id="269" r:id="rId8"/>
    <p:sldId id="265" r:id="rId9"/>
    <p:sldId id="260" r:id="rId10"/>
    <p:sldId id="262" r:id="rId11"/>
    <p:sldId id="273" r:id="rId12"/>
    <p:sldId id="274" r:id="rId13"/>
    <p:sldId id="275" r:id="rId14"/>
    <p:sldId id="271" r:id="rId15"/>
    <p:sldId id="261" r:id="rId16"/>
    <p:sldId id="27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85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03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84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47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09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07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99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79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49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37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74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D47C-CF49-4FF7-9297-176018C79723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4A05-06B6-4BFC-A360-DEA147F01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49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 experiments </a:t>
            </a:r>
            <a:b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ASV system.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03536" y="5577840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hanjiao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24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3646" y="544854"/>
            <a:ext cx="281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3646" y="1014984"/>
            <a:ext cx="747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——TDNN+MG(10*sb_angle+10*sb_length+10*sw_angle+10*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sw_length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455" y="2191407"/>
            <a:ext cx="3705407" cy="311211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062" y="2191407"/>
            <a:ext cx="3698527" cy="311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10262" y="1212366"/>
            <a:ext cx="281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62222" y="1212366"/>
            <a:ext cx="6096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——TDNN+MG(10*sb_angle+10*sb_length+10*sw_angle+10*</a:t>
            </a:r>
            <a:r>
              <a:rPr lang="en-US" altLang="zh-CN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sw_length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98" y="1979676"/>
            <a:ext cx="3875723" cy="286207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048" y="1979676"/>
            <a:ext cx="3772863" cy="2779776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450048" y="1979676"/>
            <a:ext cx="1002312" cy="28620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4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23390"/>
              </p:ext>
            </p:extLst>
          </p:nvPr>
        </p:nvGraphicFramePr>
        <p:xfrm>
          <a:off x="100584" y="137160"/>
          <a:ext cx="11942064" cy="640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088">
                  <a:extLst>
                    <a:ext uri="{9D8B030D-6E8A-4147-A177-3AD203B41FA5}">
                      <a16:colId xmlns:a16="http://schemas.microsoft.com/office/drawing/2014/main" val="2033098114"/>
                    </a:ext>
                  </a:extLst>
                </a:gridCol>
                <a:gridCol w="3246120">
                  <a:extLst>
                    <a:ext uri="{9D8B030D-6E8A-4147-A177-3AD203B41FA5}">
                      <a16:colId xmlns:a16="http://schemas.microsoft.com/office/drawing/2014/main" val="534098462"/>
                    </a:ext>
                  </a:extLst>
                </a:gridCol>
                <a:gridCol w="3364992">
                  <a:extLst>
                    <a:ext uri="{9D8B030D-6E8A-4147-A177-3AD203B41FA5}">
                      <a16:colId xmlns:a16="http://schemas.microsoft.com/office/drawing/2014/main" val="2745839133"/>
                    </a:ext>
                  </a:extLst>
                </a:gridCol>
                <a:gridCol w="3483864">
                  <a:extLst>
                    <a:ext uri="{9D8B030D-6E8A-4147-A177-3AD203B41FA5}">
                      <a16:colId xmlns:a16="http://schemas.microsoft.com/office/drawing/2014/main" val="3860660491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settings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TDNN+softmax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TDNN+MG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TDNN+softmax+MG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967131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nnet_type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7915"/>
                  </a:ext>
                </a:extLst>
              </a:tr>
              <a:tr h="620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pooling_type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TSP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(Temporal_Statistics_Pooling)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TSP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Temporal_Statistics_Pooling</a:t>
                      </a: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TSP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Temporal_Statistics_Pooling</a:t>
                      </a: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485558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vad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86937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embedding_dim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22330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n_mels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964456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batch_size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302017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learning_rate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99064"/>
                  </a:ext>
                </a:extLst>
              </a:tr>
              <a:tr h="72797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Voxceleb1------</a:t>
                      </a: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300speakers*20utts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Voxceleb1------</a:t>
                      </a: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300speakers*20utts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Voxceleb1------</a:t>
                      </a: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300speakers*20utts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830845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data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96261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between_angle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71639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between_length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414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within_angle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28173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within_length</a:t>
                      </a:r>
                      <a:endParaRPr lang="zh-CN" alt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83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09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21759" y="1888463"/>
            <a:ext cx="2814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42993" y="2532340"/>
            <a:ext cx="549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——TDNN+softmax+MG</a:t>
            </a:r>
          </a:p>
          <a:p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*sb_angle+1*sb_length+1*sw_angle+1*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sw_length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42992" y="3422438"/>
            <a:ext cx="5786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——TDNN+softmax+MG</a:t>
            </a:r>
          </a:p>
          <a:p>
            <a:r>
              <a:rPr lang="en-US" altLang="zh-CN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en-US" altLang="zh-CN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*sb_angle+1*sb_length+1*sw_angle+1*</a:t>
            </a:r>
            <a:r>
              <a:rPr lang="en-US" altLang="zh-CN" sz="16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sw_length</a:t>
            </a:r>
            <a:r>
              <a:rPr lang="en-US" altLang="zh-CN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21759" y="4301461"/>
            <a:ext cx="5786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——TDNN+softmax+MG</a:t>
            </a:r>
          </a:p>
          <a:p>
            <a:r>
              <a:rPr lang="en-US" altLang="zh-CN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en-US" altLang="zh-CN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*sb_angle+1*sb_length+1*sw_angle+1*</a:t>
            </a:r>
            <a:r>
              <a:rPr lang="en-US" altLang="zh-CN" sz="16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sw_length</a:t>
            </a:r>
            <a:r>
              <a:rPr lang="en-US" altLang="zh-CN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6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329052" y="1495667"/>
            <a:ext cx="4665306" cy="3853543"/>
            <a:chOff x="718457" y="1520647"/>
            <a:chExt cx="4665306" cy="3853543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0" t="9840" r="13111" b="4935"/>
            <a:stretch/>
          </p:blipFill>
          <p:spPr>
            <a:xfrm>
              <a:off x="718457" y="1520647"/>
              <a:ext cx="4665306" cy="3853543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3760237" y="1707502"/>
              <a:ext cx="1278294" cy="1129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5994358" y="1888463"/>
            <a:ext cx="557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79166" y="4363015"/>
            <a:ext cx="557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93737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651" y="1975051"/>
            <a:ext cx="3929095" cy="27523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t="6123"/>
          <a:stretch/>
        </p:blipFill>
        <p:spPr>
          <a:xfrm>
            <a:off x="1096481" y="1975051"/>
            <a:ext cx="3722138" cy="27340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30887" y="1321535"/>
            <a:ext cx="2814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92555" y="1198424"/>
            <a:ext cx="5468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——TDNN+softmax+MG</a:t>
            </a:r>
          </a:p>
          <a:p>
            <a:r>
              <a:rPr lang="en-US" altLang="zh-CN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(1000*sb_angle+1*sb_length+1*sw_angle+1*</a:t>
            </a:r>
            <a:r>
              <a:rPr lang="en-US" altLang="zh-CN" sz="16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sw_length</a:t>
            </a:r>
            <a:r>
              <a:rPr lang="en-US" altLang="zh-CN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6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119872" y="401784"/>
            <a:ext cx="291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TDNN+softmax+*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sb_angle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315" y="1153925"/>
            <a:ext cx="4134201" cy="3162042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V="1">
            <a:off x="10315330" y="3119178"/>
            <a:ext cx="27432" cy="301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9939384" y="2691839"/>
            <a:ext cx="109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16.44%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722013" y="40178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409" y="2227847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Cosine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eer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36413" y="2519671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15.91%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9768" y="5116022"/>
            <a:ext cx="68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/>
          <a:srcRect t="6446"/>
          <a:stretch/>
        </p:blipFill>
        <p:spPr>
          <a:xfrm>
            <a:off x="2135496" y="4319038"/>
            <a:ext cx="2926099" cy="2141937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 flipV="1">
            <a:off x="3598546" y="2947010"/>
            <a:ext cx="111306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361" y="1212227"/>
            <a:ext cx="3869026" cy="295922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5"/>
          <a:srcRect t="2317"/>
          <a:stretch/>
        </p:blipFill>
        <p:spPr>
          <a:xfrm>
            <a:off x="7731890" y="4201178"/>
            <a:ext cx="3265897" cy="237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28416" y="1984248"/>
            <a:ext cx="5678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and perception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28416" y="1984248"/>
            <a:ext cx="5678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perception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6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449" y="1597342"/>
            <a:ext cx="8947575" cy="337858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00784" y="1597342"/>
            <a:ext cx="8659368" cy="15024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700784" y="3286636"/>
            <a:ext cx="8659368" cy="6361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00784" y="4109596"/>
            <a:ext cx="8659368" cy="8663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0727" y="561905"/>
            <a:ext cx="256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framework</a:t>
            </a:r>
          </a:p>
        </p:txBody>
      </p:sp>
    </p:spTree>
    <p:extLst>
      <p:ext uri="{BB962C8B-B14F-4D97-AF65-F5344CB8AC3E}">
        <p14:creationId xmlns:p14="http://schemas.microsoft.com/office/powerpoint/2010/main" val="252554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64" y="3413749"/>
            <a:ext cx="9096375" cy="3019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906" y="978073"/>
            <a:ext cx="2381250" cy="5619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7231" y="1737724"/>
            <a:ext cx="2514600" cy="6191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/>
          <a:srcRect t="81808"/>
          <a:stretch/>
        </p:blipFill>
        <p:spPr>
          <a:xfrm>
            <a:off x="3175410" y="2530120"/>
            <a:ext cx="3939226" cy="7379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6"/>
          <a:srcRect t="452" b="20678"/>
          <a:stretch/>
        </p:blipFill>
        <p:spPr>
          <a:xfrm>
            <a:off x="3612836" y="309007"/>
            <a:ext cx="2556315" cy="207545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90727" y="561905"/>
            <a:ext cx="256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MG training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84972" y="3441363"/>
            <a:ext cx="8659368" cy="1449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684972" y="5029167"/>
            <a:ext cx="8659368" cy="13259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98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28416" y="1984248"/>
            <a:ext cx="5678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perception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16936" y="2451270"/>
            <a:ext cx="4288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</a:t>
            </a:r>
          </a:p>
          <a:p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TDNN+softmax+MG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22592" y="2451270"/>
            <a:ext cx="4288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resnet+AAMsoftmax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resnet+MG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resnet+AAMsoftmax+MG</a:t>
            </a: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28416" y="1984248"/>
            <a:ext cx="5678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perception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2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931031"/>
              </p:ext>
            </p:extLst>
          </p:nvPr>
        </p:nvGraphicFramePr>
        <p:xfrm>
          <a:off x="704088" y="192024"/>
          <a:ext cx="10789920" cy="640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144">
                  <a:extLst>
                    <a:ext uri="{9D8B030D-6E8A-4147-A177-3AD203B41FA5}">
                      <a16:colId xmlns:a16="http://schemas.microsoft.com/office/drawing/2014/main" val="2033098114"/>
                    </a:ext>
                  </a:extLst>
                </a:gridCol>
                <a:gridCol w="4398264">
                  <a:extLst>
                    <a:ext uri="{9D8B030D-6E8A-4147-A177-3AD203B41FA5}">
                      <a16:colId xmlns:a16="http://schemas.microsoft.com/office/drawing/2014/main" val="534098462"/>
                    </a:ext>
                  </a:extLst>
                </a:gridCol>
                <a:gridCol w="4096512">
                  <a:extLst>
                    <a:ext uri="{9D8B030D-6E8A-4147-A177-3AD203B41FA5}">
                      <a16:colId xmlns:a16="http://schemas.microsoft.com/office/drawing/2014/main" val="274583913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settings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TDNN+softmax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TDNN+MG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967131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nnet_type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TDNN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7915"/>
                  </a:ext>
                </a:extLst>
              </a:tr>
              <a:tr h="620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pooling_type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TSP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(Temporal_Statistics_Pooling)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TSP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Temporal_Statistics_Pooling</a:t>
                      </a: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485558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vad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86937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embedding_dim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22330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n_mels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964456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batch_size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302017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learning_rate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99064"/>
                  </a:ext>
                </a:extLst>
              </a:tr>
              <a:tr h="72797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Voxceleb1------</a:t>
                      </a: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300speakers*20utts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Voxceleb1------</a:t>
                      </a:r>
                    </a:p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300speakers*20utts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830845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data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Voxceleb1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96261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between_angle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71639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between_length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414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within_angle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28173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within_length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83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22371" y="40178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TDNN+softmax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64976" y="403018"/>
            <a:ext cx="700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TDNN+MG(10*sb_angle+10*sb_length+10*sw_angle+10*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sw_length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471" y="1094996"/>
            <a:ext cx="3869026" cy="295922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121" y="1008469"/>
            <a:ext cx="4008010" cy="306552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3409" y="2227847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Cosine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eer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18985" y="25166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15.91%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118928" y="281278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36.58%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29768" y="5116022"/>
            <a:ext cx="68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/>
          <a:srcRect t="6591"/>
          <a:stretch/>
        </p:blipFill>
        <p:spPr>
          <a:xfrm>
            <a:off x="1873721" y="4306823"/>
            <a:ext cx="2926099" cy="213862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/>
          <a:srcRect t="5947"/>
          <a:stretch/>
        </p:blipFill>
        <p:spPr>
          <a:xfrm>
            <a:off x="7439961" y="4325112"/>
            <a:ext cx="3046330" cy="2200411"/>
          </a:xfrm>
          <a:prstGeom prst="rect">
            <a:avLst/>
          </a:prstGeom>
        </p:spPr>
      </p:pic>
      <p:cxnSp>
        <p:nvCxnSpPr>
          <p:cNvPr id="19" name="直接箭头连接符 18"/>
          <p:cNvCxnSpPr/>
          <p:nvPr/>
        </p:nvCxnSpPr>
        <p:spPr>
          <a:xfrm flipV="1">
            <a:off x="3281118" y="2943939"/>
            <a:ext cx="111306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7863840" y="3182112"/>
            <a:ext cx="164592" cy="146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0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241</Words>
  <Application>Microsoft Office PowerPoint</Application>
  <PresentationFormat>宽屏</PresentationFormat>
  <Paragraphs>166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等线</vt:lpstr>
      <vt:lpstr>等线 Light</vt:lpstr>
      <vt:lpstr>Arial</vt:lpstr>
      <vt:lpstr>Times New Roman</vt:lpstr>
      <vt:lpstr>Office 主题​​</vt:lpstr>
      <vt:lpstr>MG experiments  based on ASV system.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韩 姣</dc:creator>
  <cp:lastModifiedBy>韩 姣</cp:lastModifiedBy>
  <cp:revision>34</cp:revision>
  <dcterms:created xsi:type="dcterms:W3CDTF">2021-07-15T02:48:14Z</dcterms:created>
  <dcterms:modified xsi:type="dcterms:W3CDTF">2021-07-16T11:17:54Z</dcterms:modified>
</cp:coreProperties>
</file>