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68" r:id="rId5"/>
    <p:sldId id="267" r:id="rId6"/>
    <p:sldId id="264" r:id="rId7"/>
    <p:sldId id="266" r:id="rId8"/>
    <p:sldId id="265" r:id="rId9"/>
    <p:sldId id="260" r:id="rId10"/>
    <p:sldId id="259" r:id="rId11"/>
    <p:sldId id="261" r:id="rId12"/>
    <p:sldId id="262" r:id="rId13"/>
    <p:sldId id="257" r:id="rId14"/>
    <p:sldId id="258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3AE-DE14-4E8A-AC50-2944F6EF1F6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363-76B6-443E-82C8-7EAD140C6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7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3AE-DE14-4E8A-AC50-2944F6EF1F6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363-76B6-443E-82C8-7EAD140C6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5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3AE-DE14-4E8A-AC50-2944F6EF1F6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363-76B6-443E-82C8-7EAD140C6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5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3AE-DE14-4E8A-AC50-2944F6EF1F6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363-76B6-443E-82C8-7EAD140C6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9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3AE-DE14-4E8A-AC50-2944F6EF1F6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363-76B6-443E-82C8-7EAD140C6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2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3AE-DE14-4E8A-AC50-2944F6EF1F6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363-76B6-443E-82C8-7EAD140C6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1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3AE-DE14-4E8A-AC50-2944F6EF1F6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363-76B6-443E-82C8-7EAD140C6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7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3AE-DE14-4E8A-AC50-2944F6EF1F6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363-76B6-443E-82C8-7EAD140C6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3AE-DE14-4E8A-AC50-2944F6EF1F6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363-76B6-443E-82C8-7EAD140C6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8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3AE-DE14-4E8A-AC50-2944F6EF1F6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363-76B6-443E-82C8-7EAD140C6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3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3AE-DE14-4E8A-AC50-2944F6EF1F6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7363-76B6-443E-82C8-7EAD140C6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2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43AE-DE14-4E8A-AC50-2944F6EF1F6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7363-76B6-443E-82C8-7EAD140C6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to Matrix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Dong Wang</a:t>
            </a:r>
          </a:p>
          <a:p>
            <a:r>
              <a:rPr lang="en-US" dirty="0" smtClean="0"/>
              <a:t>2019/10/27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53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200" y="340899"/>
            <a:ext cx="10515600" cy="1325563"/>
          </a:xfrm>
        </p:spPr>
        <p:txBody>
          <a:bodyPr/>
          <a:lstStyle/>
          <a:p>
            <a:r>
              <a:rPr lang="en-US" dirty="0" smtClean="0"/>
              <a:t>Minimum entropy with VP</a:t>
            </a:r>
            <a:endParaRPr 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3814" y="194048"/>
            <a:ext cx="4954679" cy="31467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55058" y="5932705"/>
            <a:ext cx="7763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A. N. Redlich. (1993) Supervised Factorial Learning. Neural Computation, 5, 750-766. 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540" y="4259300"/>
            <a:ext cx="4772025" cy="1409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3929" y="1972235"/>
            <a:ext cx="392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Minimizing entropy of the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Preserving the entropy</a:t>
            </a:r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308" y="3067305"/>
            <a:ext cx="3624962" cy="15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2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mutual information with NVP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3201894" cy="1551081"/>
          </a:xfrm>
        </p:spPr>
        <p:txBody>
          <a:bodyPr>
            <a:normAutofit fontScale="40000" lnSpcReduction="20000"/>
          </a:bodyPr>
          <a:lstStyle/>
          <a:p>
            <a:r>
              <a:rPr lang="en-US" altLang="zh-CN" dirty="0"/>
              <a:t>W</a:t>
            </a:r>
            <a:r>
              <a:rPr lang="en-US" altLang="zh-CN" dirty="0" smtClean="0"/>
              <a:t>hen </a:t>
            </a:r>
            <a:r>
              <a:rPr lang="en-US" altLang="zh-CN" dirty="0"/>
              <a:t>inputs are to be passed through a sigmoid function, maximum information transmission can be achieved when the sloping part of the sigmoid is optimally lined up with the highdensity parts of the inputs. </a:t>
            </a:r>
            <a:r>
              <a:rPr lang="en-US" altLang="zh-CN" dirty="0" smtClean="0"/>
              <a:t>As </a:t>
            </a:r>
            <a:r>
              <a:rPr lang="en-US" altLang="zh-CN" dirty="0"/>
              <a:t>we show, this can be achieved in an adaptive manner, using a stochastic gradient ascent </a:t>
            </a:r>
            <a:r>
              <a:rPr lang="en-US" altLang="zh-CN" dirty="0" smtClean="0"/>
              <a:t>rule.</a:t>
            </a:r>
          </a:p>
          <a:p>
            <a:r>
              <a:rPr lang="en-US" dirty="0" smtClean="0"/>
              <a:t>Note that if two rows/columns in Jacobin, then two outputs seem correlated. This leads to unstable solution.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735106" y="5317129"/>
            <a:ext cx="10618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Anthony J. Bell and Terrence I. Sejnowski </a:t>
            </a:r>
            <a:r>
              <a:rPr lang="en-US" altLang="zh-CN" dirty="0" smtClean="0"/>
              <a:t>, “An </a:t>
            </a:r>
            <a:r>
              <a:rPr lang="en-US" altLang="zh-CN" dirty="0"/>
              <a:t>Information-Maximization Approach to Blind Separation and Blind </a:t>
            </a:r>
            <a:r>
              <a:rPr lang="en-US" altLang="zh-CN" dirty="0" smtClean="0"/>
              <a:t>Deconvolution”, Neural computation, 1995.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24" y="1534925"/>
            <a:ext cx="5551931" cy="27083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25" y="3962127"/>
            <a:ext cx="4333222" cy="7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95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Anti-Hebbian synapsese (Barlow, 1989)</a:t>
            </a:r>
          </a:p>
          <a:p>
            <a:r>
              <a:rPr lang="en-US" altLang="zh-CN" dirty="0"/>
              <a:t>Sparse </a:t>
            </a:r>
            <a:r>
              <a:rPr lang="en-US" altLang="zh-CN" dirty="0" smtClean="0"/>
              <a:t>coding</a:t>
            </a:r>
          </a:p>
          <a:p>
            <a:r>
              <a:rPr lang="en-US" altLang="zh-CN" dirty="0" smtClean="0"/>
              <a:t>Decorrelation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2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nonlinear ICA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843494" cy="87574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(1)High-order statistic for non-Gaussian; (2)no-linear for nolinear decorellation</a:t>
            </a:r>
          </a:p>
          <a:p>
            <a:r>
              <a:rPr lang="en-US" dirty="0" smtClean="0"/>
              <a:t>Necessary condition for factorization with high-order statistics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572" y="2140905"/>
            <a:ext cx="3901888" cy="6764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115" y="1304141"/>
            <a:ext cx="1502802" cy="56590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7066" y="5473557"/>
            <a:ext cx="9903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Gustavo Deco , Wilfried </a:t>
            </a:r>
            <a:r>
              <a:rPr lang="en-US" altLang="zh-CN" dirty="0" smtClean="0"/>
              <a:t>Brauer, Higher </a:t>
            </a:r>
            <a:r>
              <a:rPr lang="en-US" altLang="zh-CN" dirty="0"/>
              <a:t>Order Statistical Decorrelation without Information </a:t>
            </a:r>
            <a:r>
              <a:rPr lang="en-US" altLang="zh-CN" dirty="0" smtClean="0"/>
              <a:t>Loss, NIPS 94</a:t>
            </a:r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66" y="3137189"/>
            <a:ext cx="4007016" cy="12529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066" y="4697218"/>
            <a:ext cx="5309755" cy="2346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703" y="3484330"/>
            <a:ext cx="4125120" cy="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0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Unsupervised </a:t>
            </a:r>
            <a:r>
              <a:rPr lang="en-US" altLang="zh-CN" dirty="0"/>
              <a:t>nonlinear ICA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4504765" cy="666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Volume preserving transform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01" y="1236850"/>
            <a:ext cx="5486599" cy="2268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14" y="4109846"/>
            <a:ext cx="5095062" cy="2298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870" y="3350748"/>
            <a:ext cx="5706640" cy="305729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8200" y="6408044"/>
            <a:ext cx="9903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Gustavo Deco , Wilfried </a:t>
            </a:r>
            <a:r>
              <a:rPr lang="en-US" altLang="zh-CN" dirty="0" smtClean="0"/>
              <a:t>Brauer, Higher </a:t>
            </a:r>
            <a:r>
              <a:rPr lang="en-US" altLang="zh-CN" dirty="0"/>
              <a:t>Order Statistical Decorrelation without Information </a:t>
            </a:r>
            <a:r>
              <a:rPr lang="en-US" altLang="zh-CN" dirty="0" smtClean="0"/>
              <a:t>Loss, NIPS 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87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things to do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Generation model</a:t>
            </a:r>
          </a:p>
          <a:p>
            <a:pPr lvl="1"/>
            <a:r>
              <a:rPr lang="en-US" dirty="0" smtClean="0"/>
              <a:t>Model data directly, as deep Gaussian SID</a:t>
            </a:r>
          </a:p>
          <a:p>
            <a:pPr lvl="1"/>
            <a:r>
              <a:rPr lang="en-US" dirty="0" smtClean="0"/>
              <a:t>Data augmentation, data fixing (noise inpainting), data expansion (bandwidth)</a:t>
            </a:r>
          </a:p>
          <a:p>
            <a:pPr lvl="1"/>
            <a:r>
              <a:rPr lang="en-US" dirty="0" smtClean="0"/>
              <a:t>Speech conversion</a:t>
            </a:r>
          </a:p>
          <a:p>
            <a:pPr lvl="1"/>
            <a:r>
              <a:rPr lang="en-US" dirty="0" smtClean="0"/>
              <a:t>Multimodality models</a:t>
            </a:r>
          </a:p>
          <a:p>
            <a:pPr lvl="1"/>
            <a:r>
              <a:rPr lang="en-US" dirty="0" smtClean="0"/>
              <a:t>Channel mapping</a:t>
            </a:r>
          </a:p>
          <a:p>
            <a:r>
              <a:rPr lang="en-US" dirty="0" smtClean="0"/>
              <a:t>Feature learning</a:t>
            </a:r>
          </a:p>
          <a:p>
            <a:pPr lvl="1"/>
            <a:r>
              <a:rPr lang="en-US" dirty="0" smtClean="0"/>
              <a:t>Nonlinear LDA, ICA</a:t>
            </a:r>
          </a:p>
          <a:p>
            <a:pPr lvl="1"/>
            <a:r>
              <a:rPr lang="en-US" dirty="0" smtClean="0"/>
              <a:t>Anti-attack</a:t>
            </a:r>
          </a:p>
        </p:txBody>
      </p:sp>
    </p:spTree>
    <p:extLst>
      <p:ext uri="{BB962C8B-B14F-4D97-AF65-F5344CB8AC3E}">
        <p14:creationId xmlns:p14="http://schemas.microsoft.com/office/powerpoint/2010/main" val="3670012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prominent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over the big data approach, by finding the ‘true’ distribution.</a:t>
            </a:r>
          </a:p>
          <a:p>
            <a:r>
              <a:rPr lang="en-US" dirty="0" smtClean="0"/>
              <a:t>Turn over the blind-training approach, by finding a sensory space in the mind, where things can be explained.</a:t>
            </a:r>
          </a:p>
          <a:p>
            <a:r>
              <a:rPr lang="en-US" dirty="0" smtClean="0"/>
              <a:t>Establish the information-based speech generation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1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 of function mapping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219" y="1739013"/>
            <a:ext cx="9277350" cy="2038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671" y="3896659"/>
            <a:ext cx="3627718" cy="6751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473" y="5565469"/>
            <a:ext cx="2121740" cy="9025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170" y="4751807"/>
            <a:ext cx="3745660" cy="6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4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and decoding scheme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Perfect reconstruction, therefore happy to match distribution p(z)</a:t>
            </a:r>
          </a:p>
          <a:p>
            <a:r>
              <a:rPr lang="en-US" dirty="0" smtClean="0"/>
              <a:t>VAE: accumulated posterior matching  p(h)</a:t>
            </a:r>
          </a:p>
          <a:p>
            <a:r>
              <a:rPr lang="en-US" dirty="0" smtClean="0"/>
              <a:t>Directed Genreative Auto-encoder, matching p(h)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9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problems of flows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dimensionality</a:t>
            </a:r>
          </a:p>
          <a:p>
            <a:r>
              <a:rPr lang="en-US" dirty="0" smtClean="0"/>
              <a:t>No supervision, no intuition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4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attemp for subspace flow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058647" cy="9355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Control the variance of the output</a:t>
            </a:r>
          </a:p>
          <a:p>
            <a:r>
              <a:rPr lang="en-US" dirty="0" smtClean="0"/>
              <a:t>Failed as no contraint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94" y="3406987"/>
            <a:ext cx="6263341" cy="26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6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 and NVP flow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VP: For feature extraction</a:t>
            </a:r>
          </a:p>
          <a:p>
            <a:r>
              <a:rPr lang="en-US" dirty="0" smtClean="0"/>
              <a:t>NVP: For sampling and generation</a:t>
            </a:r>
          </a:p>
          <a:p>
            <a:endParaRPr lang="en-US" dirty="0"/>
          </a:p>
        </p:txBody>
      </p:sp>
      <p:sp>
        <p:nvSpPr>
          <p:cNvPr id="4" name="云形 3"/>
          <p:cNvSpPr/>
          <p:nvPr/>
        </p:nvSpPr>
        <p:spPr>
          <a:xfrm>
            <a:off x="3741271" y="3436470"/>
            <a:ext cx="1201270" cy="812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椭圆 4"/>
          <p:cNvSpPr/>
          <p:nvPr/>
        </p:nvSpPr>
        <p:spPr>
          <a:xfrm>
            <a:off x="8283388" y="3451458"/>
            <a:ext cx="1135530" cy="10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云形 5"/>
          <p:cNvSpPr/>
          <p:nvPr/>
        </p:nvSpPr>
        <p:spPr>
          <a:xfrm>
            <a:off x="3836895" y="5130800"/>
            <a:ext cx="1201270" cy="812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6"/>
          <p:cNvSpPr/>
          <p:nvPr/>
        </p:nvSpPr>
        <p:spPr>
          <a:xfrm>
            <a:off x="8713694" y="5366871"/>
            <a:ext cx="448235" cy="394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5348941" y="3735294"/>
            <a:ext cx="24264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5342965" y="5537200"/>
            <a:ext cx="2534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57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Subspace flow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885329" cy="762187"/>
          </a:xfrm>
        </p:spPr>
        <p:txBody>
          <a:bodyPr/>
          <a:lstStyle/>
          <a:p>
            <a:r>
              <a:rPr lang="en-US" dirty="0" smtClean="0"/>
              <a:t>VP with unconstrained evolution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812" y="2722748"/>
            <a:ext cx="7924613" cy="33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6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Subspace flow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584576" cy="798046"/>
          </a:xfrm>
        </p:spPr>
        <p:txBody>
          <a:bodyPr>
            <a:normAutofit/>
          </a:bodyPr>
          <a:lstStyle/>
          <a:p>
            <a:r>
              <a:rPr lang="en-US" dirty="0" smtClean="0"/>
              <a:t>VP with constraind evolution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12" y="2758608"/>
            <a:ext cx="8133976" cy="32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0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 by Barlow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is containd in redundancy; knowledge is represented as mean, variance, and covariance.</a:t>
            </a:r>
          </a:p>
          <a:p>
            <a:r>
              <a:rPr lang="en-US" dirty="0" smtClean="0"/>
              <a:t>Patterns are supervising (Laws of thought, economy of thought)</a:t>
            </a:r>
          </a:p>
          <a:p>
            <a:r>
              <a:rPr lang="en-US" altLang="zh-CN" dirty="0" smtClean="0"/>
              <a:t>Minimum entropy</a:t>
            </a:r>
          </a:p>
        </p:txBody>
      </p:sp>
      <p:sp>
        <p:nvSpPr>
          <p:cNvPr id="4" name="矩形 3"/>
          <p:cNvSpPr/>
          <p:nvPr/>
        </p:nvSpPr>
        <p:spPr>
          <a:xfrm>
            <a:off x="838199" y="5665569"/>
            <a:ext cx="10809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H. Barlow. (1989) Unsupervised Learning. Neural Computation, 1,295-311. </a:t>
            </a:r>
            <a:endParaRPr lang="en-US" altLang="zh-CN" dirty="0" smtClean="0"/>
          </a:p>
          <a:p>
            <a:r>
              <a:rPr lang="en-US" dirty="0" smtClean="0"/>
              <a:t>Boole, G., 1854, An investigation of the Laws of Thought</a:t>
            </a:r>
          </a:p>
          <a:p>
            <a:r>
              <a:rPr lang="en-US" altLang="zh-CN" dirty="0"/>
              <a:t>Barlow, H.B., and Foldiak, P. 1989, Adaptation and decorrelation in the cortex. The computing Neuron.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0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4915</TotalTime>
  <Words>474</Words>
  <Application>Microsoft Office PowerPoint</Application>
  <PresentationFormat>宽屏</PresentationFormat>
  <Paragraphs>61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Office 主题</vt:lpstr>
      <vt:lpstr>Back to Matrix</vt:lpstr>
      <vt:lpstr>Basic principles of function mapping</vt:lpstr>
      <vt:lpstr>Encoding and decoding scheme</vt:lpstr>
      <vt:lpstr>Two main problems of flows</vt:lpstr>
      <vt:lpstr>Initial attemp for subspace flow</vt:lpstr>
      <vt:lpstr>VP and NVP flow</vt:lpstr>
      <vt:lpstr>Subspace flow</vt:lpstr>
      <vt:lpstr>Subspace flow</vt:lpstr>
      <vt:lpstr>Unsupervised learning by Barlow</vt:lpstr>
      <vt:lpstr>Minimum entropy with VP</vt:lpstr>
      <vt:lpstr>Maximum mutual information with NVP</vt:lpstr>
      <vt:lpstr>Other ways</vt:lpstr>
      <vt:lpstr>Unsupervised nonlinear ICA</vt:lpstr>
      <vt:lpstr>Unsupervised nonlinear ICA</vt:lpstr>
      <vt:lpstr>Some interesting things to do</vt:lpstr>
      <vt:lpstr>Most prominent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Matrix</dc:title>
  <dc:creator>wangd</dc:creator>
  <cp:lastModifiedBy>wangd</cp:lastModifiedBy>
  <cp:revision>72</cp:revision>
  <dcterms:created xsi:type="dcterms:W3CDTF">2019-10-27T07:03:11Z</dcterms:created>
  <dcterms:modified xsi:type="dcterms:W3CDTF">2019-11-02T11:25:18Z</dcterms:modified>
</cp:coreProperties>
</file>