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79" r:id="rId9"/>
    <p:sldId id="262" r:id="rId10"/>
    <p:sldId id="277" r:id="rId11"/>
    <p:sldId id="278" r:id="rId12"/>
    <p:sldId id="266" r:id="rId13"/>
    <p:sldId id="267" r:id="rId14"/>
    <p:sldId id="268" r:id="rId15"/>
    <p:sldId id="263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45" autoAdjust="0"/>
  </p:normalViewPr>
  <p:slideViewPr>
    <p:cSldViewPr>
      <p:cViewPr varScale="1">
        <p:scale>
          <a:sx n="95" d="100"/>
          <a:sy n="9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86B17-096D-4D24-9A2F-ABACFA200568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2C73B-5732-4C1D-89EB-7B8D865111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7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2C73B-5732-4C1D-89EB-7B8D865111B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90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产品</a:t>
            </a:r>
            <a:r>
              <a:rPr lang="zh-CN" altLang="en-US" baseline="0" dirty="0" smtClean="0"/>
              <a:t> ：研发，工程，业务（招标：标书，资质） 竞品（传统语音公司，得意，捷通等）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服务 ：封装工程化产品（工程师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架构师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大型服务集群）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模型 ：通过合作方式，给用户提交人工智能模型，将最先进的论文转化为模型。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2C73B-5732-4C1D-89EB-7B8D865111B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546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产品</a:t>
            </a:r>
            <a:r>
              <a:rPr lang="zh-CN" altLang="en-US" baseline="0" dirty="0" smtClean="0"/>
              <a:t> ：研发，工程，业务（招标：标书，资质） 竞品（传统语音公司，得意，捷通等）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服务 ：封装工程化产品（工程师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架构师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大型服务集群）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模型 ：通过合作方式，给用户提交人工智能模型，将最先进的论文转化为模型。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2C73B-5732-4C1D-89EB-7B8D865111B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546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产品</a:t>
            </a:r>
            <a:r>
              <a:rPr lang="zh-CN" altLang="en-US" baseline="0" dirty="0" smtClean="0"/>
              <a:t> ：研发，工程，业务（招标：标书，资质） 竞品（传统语音公司，得意，捷通等）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服务 ：封装工程化产品（工程师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架构师</a:t>
            </a:r>
            <a:r>
              <a:rPr lang="en-US" altLang="zh-CN" baseline="0" dirty="0" smtClean="0"/>
              <a:t>+</a:t>
            </a:r>
            <a:r>
              <a:rPr lang="zh-CN" altLang="en-US" baseline="0" dirty="0" smtClean="0"/>
              <a:t>大型服务集群）</a:t>
            </a:r>
            <a:endParaRPr lang="en-US" altLang="zh-CN" baseline="0" dirty="0" smtClean="0"/>
          </a:p>
          <a:p>
            <a:r>
              <a:rPr lang="zh-CN" altLang="en-US" baseline="0" dirty="0" smtClean="0"/>
              <a:t>模型 ：通过合作方式，给用户提交人工智能模型，将最先进的论文转化为模型。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2C73B-5732-4C1D-89EB-7B8D865111B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54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Inspiring </a:t>
            </a:r>
            <a:r>
              <a:rPr lang="en-US" altLang="zh-CN" dirty="0"/>
              <a:t>Idea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CSLT SLT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10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Target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产品 ？ 服务？ 模型？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195736" y="3212976"/>
            <a:ext cx="936104" cy="93610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1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Target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产品 ？ 服务？ 模型？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3532955" y="3212976"/>
            <a:ext cx="936104" cy="93610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1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Why they need us 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We are the best 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2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How to prove it?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91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We need a tiny application which can combine both speech processing and nature language processing together. In this case I call it “Wei </a:t>
            </a:r>
            <a:r>
              <a:rPr lang="en-US" altLang="zh-CN" dirty="0" err="1" smtClean="0"/>
              <a:t>Wei</a:t>
            </a:r>
            <a:r>
              <a:rPr lang="en-US" altLang="zh-CN" dirty="0" smtClean="0"/>
              <a:t> chatting robot”.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67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Wei </a:t>
            </a:r>
            <a:r>
              <a:rPr lang="en-US" altLang="zh-CN" dirty="0" err="1"/>
              <a:t>Wei</a:t>
            </a:r>
            <a:r>
              <a:rPr lang="en-US" altLang="zh-CN" dirty="0"/>
              <a:t> Chatting Robot</a:t>
            </a:r>
            <a:endParaRPr lang="zh-CN" altLang="en-US" dirty="0"/>
          </a:p>
        </p:txBody>
      </p:sp>
      <p:pic>
        <p:nvPicPr>
          <p:cNvPr id="7" name="内容占位符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201247" cy="1005888"/>
          </a:xfr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6771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1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Wei </a:t>
            </a:r>
            <a:r>
              <a:rPr lang="en-US" altLang="zh-CN" dirty="0" err="1"/>
              <a:t>Wei</a:t>
            </a:r>
            <a:r>
              <a:rPr lang="en-US" altLang="zh-CN" dirty="0"/>
              <a:t> Chatting Robot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US" altLang="zh-CN" dirty="0" smtClean="0"/>
              <a:t>Calendar :</a:t>
            </a:r>
          </a:p>
          <a:p>
            <a:pPr lvl="1"/>
            <a:r>
              <a:rPr lang="en-US" altLang="zh-CN" dirty="0"/>
              <a:t>June 30 : </a:t>
            </a:r>
            <a:r>
              <a:rPr lang="en-US" altLang="zh-CN" dirty="0" err="1"/>
              <a:t>Wechat</a:t>
            </a:r>
            <a:r>
              <a:rPr lang="en-US" altLang="zh-CN" dirty="0"/>
              <a:t> demo deliver. </a:t>
            </a:r>
          </a:p>
          <a:p>
            <a:pPr lvl="1"/>
            <a:r>
              <a:rPr lang="en-US" altLang="zh-CN" dirty="0"/>
              <a:t>August 30:  </a:t>
            </a:r>
            <a:r>
              <a:rPr lang="en-US" altLang="zh-CN" dirty="0" err="1"/>
              <a:t>WeiWei</a:t>
            </a:r>
            <a:r>
              <a:rPr lang="en-US" altLang="zh-CN" dirty="0"/>
              <a:t> online. And Our demo website online.</a:t>
            </a:r>
          </a:p>
          <a:p>
            <a:r>
              <a:rPr lang="en-US" altLang="zh-CN" dirty="0" smtClean="0"/>
              <a:t>Specific for Text processing:</a:t>
            </a:r>
          </a:p>
          <a:p>
            <a:pPr lvl="1"/>
            <a:r>
              <a:rPr lang="en-US" altLang="zh-CN" dirty="0" smtClean="0"/>
              <a:t>April : Finish </a:t>
            </a:r>
            <a:r>
              <a:rPr lang="en-US" altLang="zh-CN" dirty="0" err="1" smtClean="0"/>
              <a:t>Huilan</a:t>
            </a:r>
            <a:r>
              <a:rPr lang="en-US" altLang="zh-CN" dirty="0" smtClean="0"/>
              <a:t> program, </a:t>
            </a:r>
            <a:r>
              <a:rPr lang="en-US" altLang="zh-CN" dirty="0" err="1" smtClean="0"/>
              <a:t>dssm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rnn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rnnQA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May  : Investigate and reproduce dialog system.</a:t>
            </a:r>
          </a:p>
          <a:p>
            <a:pPr lvl="1"/>
            <a:r>
              <a:rPr lang="en-US" altLang="zh-CN" dirty="0" smtClean="0"/>
              <a:t>June : Build demo.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pic>
        <p:nvPicPr>
          <p:cNvPr id="7" name="内容占位符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201247" cy="1005888"/>
          </a:xfrm>
        </p:spPr>
      </p:pic>
    </p:spTree>
    <p:extLst>
      <p:ext uri="{BB962C8B-B14F-4D97-AF65-F5344CB8AC3E}">
        <p14:creationId xmlns:p14="http://schemas.microsoft.com/office/powerpoint/2010/main" val="28317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Wei </a:t>
            </a:r>
            <a:r>
              <a:rPr lang="en-US" altLang="zh-CN" dirty="0" err="1"/>
              <a:t>Wei</a:t>
            </a:r>
            <a:r>
              <a:rPr lang="en-US" altLang="zh-CN" dirty="0"/>
              <a:t> Chatting Robot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8291264" cy="3129211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dirty="0" smtClean="0"/>
              <a:t>Choose whatever you like, keep fighting to the end.</a:t>
            </a:r>
            <a:endParaRPr lang="zh-CN" altLang="en-US" dirty="0"/>
          </a:p>
        </p:txBody>
      </p:sp>
      <p:pic>
        <p:nvPicPr>
          <p:cNvPr id="7" name="内容占位符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32656"/>
            <a:ext cx="1201247" cy="1005888"/>
          </a:xfrm>
        </p:spPr>
      </p:pic>
    </p:spTree>
    <p:extLst>
      <p:ext uri="{BB962C8B-B14F-4D97-AF65-F5344CB8AC3E}">
        <p14:creationId xmlns:p14="http://schemas.microsoft.com/office/powerpoint/2010/main" val="28317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End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Thanks</a:t>
            </a:r>
            <a:endParaRPr lang="zh-CN" alt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64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Saas (Software as a service)</a:t>
            </a:r>
          </a:p>
          <a:p>
            <a:r>
              <a:rPr lang="zh-CN" altLang="en-US" dirty="0"/>
              <a:t>一种通过</a:t>
            </a:r>
            <a:r>
              <a:rPr lang="en-US" altLang="zh-CN" dirty="0"/>
              <a:t>Internet</a:t>
            </a:r>
            <a:r>
              <a:rPr lang="zh-CN" altLang="en-US" dirty="0"/>
              <a:t>提供软件的模式，厂商将应用软件统一部署在自己的服务器上，客户可以根据自己实际需求，通过互联网向厂商定购所需的应用软件服务，按定购的服务多少和时间长短向厂商支付费用，并通过互联网获得厂商提供的服务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20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2530624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Iaas (Artificial Intelligence </a:t>
            </a:r>
            <a:r>
              <a:rPr lang="en-US" altLang="zh-CN" dirty="0" smtClean="0"/>
              <a:t>as a service)</a:t>
            </a:r>
          </a:p>
          <a:p>
            <a:r>
              <a:rPr lang="zh-CN" altLang="en-US" dirty="0" smtClean="0"/>
              <a:t>使用互联网提供人工智能服务的一种新模式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56" y="1572754"/>
            <a:ext cx="4720048" cy="3600000"/>
          </a:xfrm>
          <a:prstGeom prst="rect">
            <a:avLst/>
          </a:prstGeom>
        </p:spPr>
      </p:pic>
      <p:pic>
        <p:nvPicPr>
          <p:cNvPr id="6" name="图片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68" y="2348880"/>
            <a:ext cx="455615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US" altLang="zh-CN" dirty="0"/>
              <a:t>AIaas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59117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13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229" y="1700808"/>
            <a:ext cx="6794525" cy="427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3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What do we need to do 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46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Organization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核心团队：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研究团队 ：调研、复现、创新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工程化团队 ：封装、优化、调整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68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Howto</a:t>
            </a:r>
            <a:r>
              <a:rPr lang="en-US" altLang="zh-CN" dirty="0" smtClean="0"/>
              <a:t>:</a:t>
            </a:r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75" y="2388215"/>
            <a:ext cx="7496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22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AIaas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Target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产品 ？ 服务？ 模型？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27584" y="3210479"/>
            <a:ext cx="936104" cy="936104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4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464</Words>
  <Application>Microsoft Office PowerPoint</Application>
  <PresentationFormat>全屏显示(4:3)</PresentationFormat>
  <Paragraphs>72</Paragraphs>
  <Slides>19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Inspiring Idea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AIaas</vt:lpstr>
      <vt:lpstr>Wei Wei Chatting Robot</vt:lpstr>
      <vt:lpstr>Wei Wei Chatting Robot</vt:lpstr>
      <vt:lpstr>Wei Wei Chatting Robot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Inspiring Idea</dc:title>
  <dc:creator>fox</dc:creator>
  <cp:lastModifiedBy>fox</cp:lastModifiedBy>
  <cp:revision>19</cp:revision>
  <dcterms:created xsi:type="dcterms:W3CDTF">2016-04-08T01:57:41Z</dcterms:created>
  <dcterms:modified xsi:type="dcterms:W3CDTF">2016-04-11T01:08:34Z</dcterms:modified>
</cp:coreProperties>
</file>