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Tensorflow Basic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CSLT NLP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44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Moving </a:t>
            </a:r>
            <a:r>
              <a:rPr lang="en-US" altLang="zh-CN" dirty="0" smtClean="0"/>
              <a:t>Averages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ExponentialMovingAverage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12" y="3284984"/>
            <a:ext cx="7715250" cy="336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7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Moving </a:t>
            </a:r>
            <a:r>
              <a:rPr lang="en-US" altLang="zh-CN" dirty="0" smtClean="0"/>
              <a:t>Averages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ExponentialMovingAverage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84985"/>
            <a:ext cx="697230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7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Coordinator and </a:t>
            </a:r>
            <a:r>
              <a:rPr lang="en-US" altLang="zh-CN" dirty="0" err="1" smtClean="0"/>
              <a:t>QueueRunner</a:t>
            </a:r>
            <a:r>
              <a:rPr lang="en-US" altLang="zh-CN" dirty="0" smtClean="0"/>
              <a:t> (sequence run)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Coordinator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QueueRunner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add_queue_runner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start_queue_runners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787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Summary </a:t>
            </a:r>
            <a:r>
              <a:rPr lang="en-US" altLang="zh-CN" dirty="0" smtClean="0"/>
              <a:t>Operations (to show your model)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scalar_summary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image_summary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histogram_summary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zero_fraction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merge_summary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merge_all_summaries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787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Adding Summaries to Event </a:t>
            </a:r>
            <a:r>
              <a:rPr lang="en-US" altLang="zh-CN" dirty="0" smtClean="0"/>
              <a:t>Files (Also to show your model)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SummaryWriter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summary_iterator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7879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Training </a:t>
            </a:r>
            <a:r>
              <a:rPr lang="en-US" altLang="zh-CN" dirty="0" smtClean="0"/>
              <a:t>utilities (training trick)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global_step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write_graph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7879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/>
              <a:t>. </a:t>
            </a:r>
            <a:r>
              <a:rPr lang="en-US" altLang="zh-CN" dirty="0" err="1" smtClean="0"/>
              <a:t>GradientDescentOptimizer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apply_gradients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compute_gradients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get_slot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adam</a:t>
            </a:r>
            <a:r>
              <a:rPr lang="en-US" altLang="zh-CN" dirty="0"/>
              <a:t>, </a:t>
            </a:r>
            <a:r>
              <a:rPr lang="en-US" altLang="zh-CN" dirty="0" smtClean="0"/>
              <a:t>Momentum need additional variables)</a:t>
            </a:r>
          </a:p>
          <a:p>
            <a:pPr lvl="1"/>
            <a:r>
              <a:rPr lang="en-US" altLang="zh-CN" dirty="0" err="1" smtClean="0"/>
              <a:t>get_slot_names</a:t>
            </a:r>
            <a:r>
              <a:rPr lang="en-US" altLang="zh-CN" dirty="0" smtClean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adam</a:t>
            </a:r>
            <a:r>
              <a:rPr lang="en-US" altLang="zh-CN" dirty="0"/>
              <a:t>, Momentum need additional variables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minimize (equal to </a:t>
            </a:r>
            <a:r>
              <a:rPr lang="en-US" altLang="zh-CN" dirty="0" err="1" smtClean="0"/>
              <a:t>apply_gradients</a:t>
            </a:r>
            <a:r>
              <a:rPr lang="en-US" altLang="zh-CN" dirty="0" smtClean="0"/>
              <a:t> + </a:t>
            </a:r>
            <a:r>
              <a:rPr lang="en-US" altLang="zh-CN" dirty="0" err="1"/>
              <a:t>compute_gradients</a:t>
            </a:r>
            <a:r>
              <a:rPr lang="en-US" altLang="zh-CN" dirty="0" smtClean="0"/>
              <a:t>)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47879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Write a </a:t>
            </a:r>
            <a:r>
              <a:rPr lang="en-US" altLang="zh-CN" dirty="0" err="1" smtClean="0"/>
              <a:t>dnn</a:t>
            </a:r>
            <a:r>
              <a:rPr lang="en-US" altLang="zh-CN" dirty="0" smtClean="0"/>
              <a:t> code </a:t>
            </a:r>
            <a:r>
              <a:rPr lang="en-US" altLang="zh-CN" smtClean="0"/>
              <a:t>in tensorflow.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63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Google had published tensorflow</a:t>
            </a:r>
            <a:r>
              <a:rPr lang="en-US" altLang="zh-CN" dirty="0"/>
              <a:t>,</a:t>
            </a:r>
            <a:r>
              <a:rPr lang="en-US" altLang="zh-CN" dirty="0" smtClean="0"/>
              <a:t> their deep learning structure.</a:t>
            </a:r>
          </a:p>
          <a:p>
            <a:r>
              <a:rPr lang="en-US" altLang="zh-CN" dirty="0" smtClean="0"/>
              <a:t>For our team as we had already learned theano, for easily starting and seek for fast speed, we want to change our mainly deep learning toolkit from theano to tensorflow.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55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Start: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68760"/>
            <a:ext cx="7128792" cy="525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Result: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27363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941168"/>
            <a:ext cx="78295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5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Reduce Mean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0" y="2348880"/>
            <a:ext cx="78771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9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Optimizers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Optimizer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GradientDescentOptimizer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AdagradOptimizer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MomentumOptimizer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AdamOptimizer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FtrlOptimizer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RMSPropOptimizer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877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Gradient </a:t>
            </a:r>
            <a:r>
              <a:rPr lang="en-US" altLang="zh-CN" dirty="0" smtClean="0"/>
              <a:t>Computation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gradients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AggregationMethod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stop_gradient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739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Gradient </a:t>
            </a:r>
            <a:r>
              <a:rPr lang="en-US" altLang="zh-CN" dirty="0" smtClean="0"/>
              <a:t>Clipping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clip_by_value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clip_by_norm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clip_by_average_norm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clip_by_global_norm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global_norm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233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Tensorflow 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tf.train</a:t>
            </a:r>
            <a:r>
              <a:rPr lang="en-US" altLang="zh-CN" dirty="0" smtClean="0"/>
              <a:t> has 9 child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Decaying the learning </a:t>
            </a:r>
            <a:r>
              <a:rPr lang="en-US" altLang="zh-CN" dirty="0" smtClean="0"/>
              <a:t>rate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err="1"/>
              <a:t>exponential_decay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800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261</Words>
  <Application>Microsoft Office PowerPoint</Application>
  <PresentationFormat>全屏显示(4:3)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Tensorflow Basic</vt:lpstr>
      <vt:lpstr>Home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Tensorflow Basic</dc:title>
  <dc:creator>fox</dc:creator>
  <cp:lastModifiedBy>fox</cp:lastModifiedBy>
  <cp:revision>8</cp:revision>
  <dcterms:created xsi:type="dcterms:W3CDTF">2016-04-11T13:47:22Z</dcterms:created>
  <dcterms:modified xsi:type="dcterms:W3CDTF">2016-04-11T15:48:04Z</dcterms:modified>
</cp:coreProperties>
</file>