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水印)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水印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利用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LSTM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预测时间序列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任桐正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80426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一般模型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基本思路：利用前几期的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feature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预测后几期的走势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网络结构：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层内按时间连接，层间全连接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数据输入：前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n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期可以用来预测的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feature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，展开成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1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维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vector</a:t>
            </a: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数据输出：未来若干期关心的数据的预测值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146110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预测</a:t>
            </a:r>
            <a:r>
              <a:rPr kumimoji="1" lang="en-US" altLang="zh-CN" dirty="0" err="1" smtClean="0">
                <a:latin typeface="华文行楷"/>
                <a:ea typeface="华文行楷"/>
                <a:cs typeface="华文行楷"/>
              </a:rPr>
              <a:t>cos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函数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  <p:pic>
        <p:nvPicPr>
          <p:cNvPr id="4" name="内容占位符 3" descr="cos_predic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130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874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预测</a:t>
            </a:r>
            <a:r>
              <a:rPr kumimoji="1" lang="en-US" altLang="zh-CN" dirty="0" err="1">
                <a:latin typeface="华文行楷"/>
                <a:ea typeface="华文行楷"/>
                <a:cs typeface="华文行楷"/>
              </a:rPr>
              <a:t>cos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函数</a:t>
            </a:r>
            <a:endParaRPr kumimoji="1" lang="zh-CN" altLang="en-US" dirty="0"/>
          </a:p>
        </p:txBody>
      </p:sp>
      <p:pic>
        <p:nvPicPr>
          <p:cNvPr id="4" name="内容占位符 3" descr="figure_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130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796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预测</a:t>
            </a:r>
            <a:r>
              <a:rPr kumimoji="1" lang="en-US" altLang="zh-CN" dirty="0" err="1">
                <a:latin typeface="华文行楷"/>
                <a:ea typeface="华文行楷"/>
                <a:cs typeface="华文行楷"/>
              </a:rPr>
              <a:t>cos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函数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几个问题：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模型小的时候，学不到全部特征（第一图，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2step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，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1layer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，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8feature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（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units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））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模型大的时候，训练速度慢且容易</a:t>
            </a:r>
            <a:r>
              <a:rPr kumimoji="1" lang="en-US" altLang="zh-CN" dirty="0" err="1" smtClean="0">
                <a:latin typeface="华文行楷"/>
                <a:ea typeface="华文行楷"/>
                <a:cs typeface="华文行楷"/>
              </a:rPr>
              <a:t>overfitting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156854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预测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股市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输入数据：</a:t>
            </a:r>
            <a:endParaRPr kumimoji="1" lang="en-US" altLang="zh-CN" dirty="0">
              <a:latin typeface="华文行楷"/>
              <a:ea typeface="华文行楷"/>
              <a:cs typeface="华文行楷"/>
            </a:endParaRPr>
          </a:p>
          <a:p>
            <a:pPr marL="0" indent="0">
              <a:buNone/>
            </a:pPr>
            <a:r>
              <a:rPr kumimoji="1" lang="en-US" altLang="zh-CN" dirty="0">
                <a:latin typeface="华文行楷"/>
                <a:ea typeface="华文行楷"/>
                <a:cs typeface="华文行楷"/>
              </a:rPr>
              <a:t>	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前一天至后一天的高开低收变化率</a:t>
            </a:r>
            <a:endParaRPr kumimoji="1" lang="en-US" altLang="zh-CN" dirty="0">
              <a:latin typeface="华文行楷"/>
              <a:ea typeface="华文行楷"/>
              <a:cs typeface="华文行楷"/>
            </a:endParaRPr>
          </a:p>
          <a:p>
            <a:pPr marL="0" indent="0">
              <a:buNone/>
            </a:pPr>
            <a:r>
              <a:rPr kumimoji="1" lang="en-US" altLang="zh-CN" dirty="0">
                <a:latin typeface="华文行楷"/>
                <a:ea typeface="华文行楷"/>
                <a:cs typeface="华文行楷"/>
              </a:rPr>
              <a:t>	8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天作为一组，展开成</a:t>
            </a:r>
            <a:r>
              <a:rPr kumimoji="1" lang="en-US" altLang="zh-CN" dirty="0">
                <a:latin typeface="华文行楷"/>
                <a:ea typeface="华文行楷"/>
                <a:cs typeface="华文行楷"/>
              </a:rPr>
              <a:t>1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维</a:t>
            </a:r>
            <a:r>
              <a:rPr kumimoji="1" lang="en-US" altLang="zh-CN" dirty="0">
                <a:latin typeface="华文行楷"/>
                <a:ea typeface="华文行楷"/>
                <a:cs typeface="华文行楷"/>
              </a:rPr>
              <a:t>vector</a:t>
            </a: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输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出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数据</a:t>
            </a:r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：</a:t>
            </a:r>
            <a:endParaRPr kumimoji="1" lang="en-US" altLang="zh-CN" dirty="0">
              <a:latin typeface="华文行楷"/>
              <a:ea typeface="华文行楷"/>
              <a:cs typeface="华文行楷"/>
            </a:endParaRPr>
          </a:p>
          <a:p>
            <a:pPr marL="0" indent="0">
              <a:buNone/>
            </a:pPr>
            <a:r>
              <a:rPr kumimoji="1" lang="en-US" altLang="zh-CN" dirty="0">
                <a:latin typeface="华文行楷"/>
                <a:ea typeface="华文行楷"/>
                <a:cs typeface="华文行楷"/>
              </a:rPr>
              <a:t>	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第二天的收盘价与开盘价间的变化率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104048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预测股市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训练情况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可以收敛，且在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training set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上显著胜于市场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在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test set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上，依靠于初始化与模型，可以弱优或弱劣于市场，有效性需要检验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pPr marL="0" indent="0">
              <a:buNone/>
            </a:pP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209893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华文行楷"/>
                <a:ea typeface="华文行楷"/>
                <a:cs typeface="华文行楷"/>
              </a:rPr>
              <a:t>预测股市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同样一个模型的两次训练结果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lang="en-US" altLang="zh-CN" dirty="0"/>
              <a:t>Times 24, loss =0.001005</a:t>
            </a:r>
          </a:p>
          <a:p>
            <a:r>
              <a:rPr lang="en-US" altLang="zh-CN" dirty="0"/>
              <a:t>Train : Asset [ 6.83083997] Market [ 3.40792163]</a:t>
            </a:r>
          </a:p>
          <a:p>
            <a:r>
              <a:rPr lang="en-US" altLang="zh-CN" dirty="0"/>
              <a:t>Test : Asset [ 2.42045338] Market [ 2.31715255</a:t>
            </a:r>
            <a:r>
              <a:rPr lang="en-US" altLang="zh-CN" dirty="0" smtClean="0"/>
              <a:t>]</a:t>
            </a:r>
          </a:p>
          <a:p>
            <a:r>
              <a:rPr lang="en-US" altLang="zh-CN" dirty="0"/>
              <a:t>Times 24, loss =0.000855</a:t>
            </a:r>
          </a:p>
          <a:p>
            <a:r>
              <a:rPr lang="en-US" altLang="zh-CN" dirty="0"/>
              <a:t>Train : Asset [ 7.60743551] Market [ 3.40792163]</a:t>
            </a:r>
          </a:p>
          <a:p>
            <a:r>
              <a:rPr lang="pt-BR" altLang="zh-CN" dirty="0"/>
              <a:t>Test : </a:t>
            </a:r>
            <a:r>
              <a:rPr lang="pt-BR" altLang="zh-CN" dirty="0" err="1"/>
              <a:t>Asset</a:t>
            </a:r>
            <a:r>
              <a:rPr lang="pt-BR" altLang="zh-CN" dirty="0"/>
              <a:t> [ 2.25712643] Market [ 2.31715255</a:t>
            </a:r>
            <a:r>
              <a:rPr lang="pt-BR" altLang="zh-CN" dirty="0" smtClean="0"/>
              <a:t>]</a:t>
            </a:r>
            <a:endParaRPr lang="pt-BR" altLang="zh-CN" dirty="0"/>
          </a:p>
        </p:txBody>
      </p:sp>
    </p:spTree>
    <p:extLst>
      <p:ext uri="{BB962C8B-B14F-4D97-AF65-F5344CB8AC3E}">
        <p14:creationId xmlns:p14="http://schemas.microsoft.com/office/powerpoint/2010/main" val="371474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可以优化的方向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由于对</a:t>
            </a:r>
            <a:r>
              <a:rPr kumimoji="1" lang="en-US" altLang="zh-CN" dirty="0" err="1" smtClean="0">
                <a:latin typeface="华文行楷"/>
                <a:ea typeface="华文行楷"/>
                <a:cs typeface="华文行楷"/>
              </a:rPr>
              <a:t>tensorflow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尚不熟练，还没加入</a:t>
            </a:r>
            <a:r>
              <a:rPr kumimoji="1" lang="en-US" altLang="zh-CN" dirty="0" err="1" smtClean="0">
                <a:latin typeface="华文行楷"/>
                <a:ea typeface="华文行楷"/>
                <a:cs typeface="华文行楷"/>
              </a:rPr>
              <a:t>minibatch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训练方法改进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防止过度拟合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考虑如何去噪声，</a:t>
            </a:r>
            <a:endParaRPr kumimoji="1" lang="en-US" altLang="zh-CN" dirty="0" smtClean="0">
              <a:latin typeface="华文行楷"/>
              <a:ea typeface="华文行楷"/>
              <a:cs typeface="华文行楷"/>
            </a:endParaRPr>
          </a:p>
          <a:p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人为加入一些结构化特征，如</a:t>
            </a:r>
            <a:r>
              <a:rPr kumimoji="1" lang="en-US" altLang="zh-CN" dirty="0" smtClean="0">
                <a:latin typeface="华文行楷"/>
                <a:ea typeface="华文行楷"/>
                <a:cs typeface="华文行楷"/>
              </a:rPr>
              <a:t>momentum factor</a:t>
            </a:r>
            <a:r>
              <a:rPr kumimoji="1" lang="zh-CN" altLang="en-US" dirty="0" smtClean="0">
                <a:latin typeface="华文行楷"/>
                <a:ea typeface="华文行楷"/>
                <a:cs typeface="华文行楷"/>
              </a:rPr>
              <a:t>等</a:t>
            </a:r>
            <a:endParaRPr kumimoji="1" lang="zh-CN" altLang="en-US" dirty="0">
              <a:latin typeface="华文行楷"/>
              <a:ea typeface="华文行楷"/>
              <a:cs typeface="华文行楷"/>
            </a:endParaRPr>
          </a:p>
        </p:txBody>
      </p:sp>
    </p:spTree>
    <p:extLst>
      <p:ext uri="{BB962C8B-B14F-4D97-AF65-F5344CB8AC3E}">
        <p14:creationId xmlns:p14="http://schemas.microsoft.com/office/powerpoint/2010/main" val="3158581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墨水池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墨水池.thmx</Template>
  <TotalTime>108</TotalTime>
  <Words>190</Words>
  <Application>Microsoft Macintosh PowerPoint</Application>
  <PresentationFormat>全屏显示(4:3)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墨水池</vt:lpstr>
      <vt:lpstr>利用LSTM预测时间序列</vt:lpstr>
      <vt:lpstr>一般模型</vt:lpstr>
      <vt:lpstr>预测cos函数</vt:lpstr>
      <vt:lpstr>预测cos函数</vt:lpstr>
      <vt:lpstr>预测cos函数</vt:lpstr>
      <vt:lpstr>预测股市</vt:lpstr>
      <vt:lpstr>预测股市</vt:lpstr>
      <vt:lpstr>预测股市</vt:lpstr>
      <vt:lpstr>可以优化的方向</vt:lpstr>
    </vt:vector>
  </TitlesOfParts>
  <Company>tsinghua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利用LSTM预测时间序列</dc:title>
  <dc:creator>桐正 任</dc:creator>
  <cp:lastModifiedBy>桐正 任</cp:lastModifiedBy>
  <cp:revision>11</cp:revision>
  <dcterms:created xsi:type="dcterms:W3CDTF">2016-12-15T06:13:00Z</dcterms:created>
  <dcterms:modified xsi:type="dcterms:W3CDTF">2016-12-15T08:01:31Z</dcterms:modified>
</cp:coreProperties>
</file>